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5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6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  <p:sldMasterId id="2147483683" r:id="rId3"/>
    <p:sldMasterId id="2147483694" r:id="rId4"/>
    <p:sldMasterId id="2147483707" r:id="rId5"/>
    <p:sldMasterId id="2147483717" r:id="rId6"/>
  </p:sldMasterIdLst>
  <p:sldIdLst>
    <p:sldId id="256" r:id="rId7"/>
    <p:sldId id="280" r:id="rId8"/>
    <p:sldId id="259" r:id="rId9"/>
    <p:sldId id="263" r:id="rId10"/>
    <p:sldId id="260" r:id="rId11"/>
    <p:sldId id="277" r:id="rId12"/>
    <p:sldId id="265" r:id="rId13"/>
    <p:sldId id="266" r:id="rId14"/>
    <p:sldId id="269" r:id="rId15"/>
    <p:sldId id="264" r:id="rId16"/>
    <p:sldId id="278" r:id="rId17"/>
    <p:sldId id="268" r:id="rId18"/>
    <p:sldId id="270" r:id="rId19"/>
    <p:sldId id="271" r:id="rId20"/>
    <p:sldId id="275" r:id="rId21"/>
    <p:sldId id="272" r:id="rId22"/>
    <p:sldId id="274" r:id="rId23"/>
    <p:sldId id="281" r:id="rId24"/>
    <p:sldId id="282" r:id="rId25"/>
    <p:sldId id="273" r:id="rId26"/>
    <p:sldId id="276" r:id="rId27"/>
    <p:sldId id="283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517C"/>
    <a:srgbClr val="A967DB"/>
    <a:srgbClr val="76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A08BAC-A0B7-7392-4F47-0CBE7B5243CC}" v="305" dt="2025-07-24T02:40:43.738"/>
    <p1510:client id="{1E756748-01F1-2B62-B2BA-D81C25B5583F}" v="150" dt="2025-07-24T03:55:58.098"/>
    <p1510:client id="{98878963-C1D1-737F-E860-C10EC133EA9D}" v="1" dt="2025-07-23T10:02:51.371"/>
    <p1510:client id="{E4D341A9-8B89-173E-D2E6-FC1D02A8806F}" v="45" dt="2025-07-23T10:01:55.535"/>
    <p1510:client id="{FE4201DE-AD4D-AFF5-9768-055289B41C4E}" v="304" dt="2025-07-25T06:59:07.946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viewProps" Target="viewProps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 Lee[李旻恩]" userId="416f16d6-6de0-41b7-a26a-fe53c4a796da" providerId="ADAL" clId="{DC123CC6-C5D1-438C-8D4F-0FC32FC181A1}"/>
    <pc:docChg chg="undo redo custSel addSld delSld modSld sldOrd">
      <pc:chgData name="Ann Lee[李旻恩]" userId="416f16d6-6de0-41b7-a26a-fe53c4a796da" providerId="ADAL" clId="{DC123CC6-C5D1-438C-8D4F-0FC32FC181A1}" dt="2025-07-24T03:26:46.366" v="3734" actId="12788"/>
      <pc:docMkLst>
        <pc:docMk/>
      </pc:docMkLst>
      <pc:sldChg chg="modSp">
        <pc:chgData name="Ann Lee[李旻恩]" userId="416f16d6-6de0-41b7-a26a-fe53c4a796da" providerId="ADAL" clId="{DC123CC6-C5D1-438C-8D4F-0FC32FC181A1}" dt="2025-07-22T05:44:53.335" v="1" actId="20577"/>
        <pc:sldMkLst>
          <pc:docMk/>
          <pc:sldMk cId="4112270648" sldId="256"/>
        </pc:sldMkLst>
        <pc:spChg chg="mod">
          <ac:chgData name="Ann Lee[李旻恩]" userId="416f16d6-6de0-41b7-a26a-fe53c4a796da" providerId="ADAL" clId="{DC123CC6-C5D1-438C-8D4F-0FC32FC181A1}" dt="2025-07-22T05:44:53.335" v="1" actId="20577"/>
          <ac:spMkLst>
            <pc:docMk/>
            <pc:sldMk cId="4112270648" sldId="256"/>
            <ac:spMk id="3" creationId="{4A6F65EE-DCB7-483D-AC7F-80C83DFEE9D3}"/>
          </ac:spMkLst>
        </pc:spChg>
      </pc:sldChg>
      <pc:sldChg chg="addSp delSp modSp del">
        <pc:chgData name="Ann Lee[李旻恩]" userId="416f16d6-6de0-41b7-a26a-fe53c4a796da" providerId="ADAL" clId="{DC123CC6-C5D1-438C-8D4F-0FC32FC181A1}" dt="2025-07-23T04:03:21.013" v="2582" actId="2696"/>
        <pc:sldMkLst>
          <pc:docMk/>
          <pc:sldMk cId="841129223" sldId="258"/>
        </pc:sldMkLst>
      </pc:sldChg>
      <pc:sldChg chg="modSp">
        <pc:chgData name="Ann Lee[李旻恩]" userId="416f16d6-6de0-41b7-a26a-fe53c4a796da" providerId="ADAL" clId="{DC123CC6-C5D1-438C-8D4F-0FC32FC181A1}" dt="2025-07-23T03:24:35.696" v="2244" actId="14100"/>
        <pc:sldMkLst>
          <pc:docMk/>
          <pc:sldMk cId="498007532" sldId="259"/>
        </pc:sldMkLst>
        <pc:spChg chg="mod">
          <ac:chgData name="Ann Lee[李旻恩]" userId="416f16d6-6de0-41b7-a26a-fe53c4a796da" providerId="ADAL" clId="{DC123CC6-C5D1-438C-8D4F-0FC32FC181A1}" dt="2025-07-23T03:24:30.360" v="2242" actId="14100"/>
          <ac:spMkLst>
            <pc:docMk/>
            <pc:sldMk cId="498007532" sldId="259"/>
            <ac:spMk id="6" creationId="{F932772E-24E2-4824-89A8-2FED5C3814FC}"/>
          </ac:spMkLst>
        </pc:spChg>
        <pc:spChg chg="mod">
          <ac:chgData name="Ann Lee[李旻恩]" userId="416f16d6-6de0-41b7-a26a-fe53c4a796da" providerId="ADAL" clId="{DC123CC6-C5D1-438C-8D4F-0FC32FC181A1}" dt="2025-07-23T03:19:53.860" v="2224" actId="2085"/>
          <ac:spMkLst>
            <pc:docMk/>
            <pc:sldMk cId="498007532" sldId="259"/>
            <ac:spMk id="9" creationId="{E1533DD3-371C-45C0-8E61-5A06074E4338}"/>
          </ac:spMkLst>
        </pc:spChg>
        <pc:spChg chg="mod">
          <ac:chgData name="Ann Lee[李旻恩]" userId="416f16d6-6de0-41b7-a26a-fe53c4a796da" providerId="ADAL" clId="{DC123CC6-C5D1-438C-8D4F-0FC32FC181A1}" dt="2025-07-23T03:24:35.696" v="2244" actId="14100"/>
          <ac:spMkLst>
            <pc:docMk/>
            <pc:sldMk cId="498007532" sldId="259"/>
            <ac:spMk id="10" creationId="{5779F1A8-D04A-4FA9-A766-FFBD10FB44EC}"/>
          </ac:spMkLst>
        </pc:spChg>
      </pc:sldChg>
      <pc:sldChg chg="addSp modSp">
        <pc:chgData name="Ann Lee[李旻恩]" userId="416f16d6-6de0-41b7-a26a-fe53c4a796da" providerId="ADAL" clId="{DC123CC6-C5D1-438C-8D4F-0FC32FC181A1}" dt="2025-07-23T03:27:42.638" v="2296" actId="1076"/>
        <pc:sldMkLst>
          <pc:docMk/>
          <pc:sldMk cId="1792091295" sldId="260"/>
        </pc:sldMkLst>
        <pc:spChg chg="mod">
          <ac:chgData name="Ann Lee[李旻恩]" userId="416f16d6-6de0-41b7-a26a-fe53c4a796da" providerId="ADAL" clId="{DC123CC6-C5D1-438C-8D4F-0FC32FC181A1}" dt="2025-07-22T05:50:30.430" v="32" actId="20577"/>
          <ac:spMkLst>
            <pc:docMk/>
            <pc:sldMk cId="1792091295" sldId="260"/>
            <ac:spMk id="2" creationId="{36A70CBA-CAA4-4613-B16A-2154C282D94D}"/>
          </ac:spMkLst>
        </pc:spChg>
        <pc:spChg chg="add mod">
          <ac:chgData name="Ann Lee[李旻恩]" userId="416f16d6-6de0-41b7-a26a-fe53c4a796da" providerId="ADAL" clId="{DC123CC6-C5D1-438C-8D4F-0FC32FC181A1}" dt="2025-07-23T03:27:42.638" v="2296" actId="1076"/>
          <ac:spMkLst>
            <pc:docMk/>
            <pc:sldMk cId="1792091295" sldId="260"/>
            <ac:spMk id="3" creationId="{2447723C-133E-4C05-8092-1D67FB5106F7}"/>
          </ac:spMkLst>
        </pc:spChg>
        <pc:spChg chg="mod">
          <ac:chgData name="Ann Lee[李旻恩]" userId="416f16d6-6de0-41b7-a26a-fe53c4a796da" providerId="ADAL" clId="{DC123CC6-C5D1-438C-8D4F-0FC32FC181A1}" dt="2025-07-22T08:37:41.592" v="1265" actId="14100"/>
          <ac:spMkLst>
            <pc:docMk/>
            <pc:sldMk cId="1792091295" sldId="260"/>
            <ac:spMk id="5" creationId="{76B6D3F0-F84A-4B92-A52E-F57ADC0BAEFB}"/>
          </ac:spMkLst>
        </pc:spChg>
        <pc:spChg chg="mod">
          <ac:chgData name="Ann Lee[李旻恩]" userId="416f16d6-6de0-41b7-a26a-fe53c4a796da" providerId="ADAL" clId="{DC123CC6-C5D1-438C-8D4F-0FC32FC181A1}" dt="2025-07-22T08:40:01.594" v="1306" actId="20577"/>
          <ac:spMkLst>
            <pc:docMk/>
            <pc:sldMk cId="1792091295" sldId="260"/>
            <ac:spMk id="6" creationId="{09E231E7-9A5C-445A-87BB-9293021D7F22}"/>
          </ac:spMkLst>
        </pc:spChg>
        <pc:spChg chg="mod">
          <ac:chgData name="Ann Lee[李旻恩]" userId="416f16d6-6de0-41b7-a26a-fe53c4a796da" providerId="ADAL" clId="{DC123CC6-C5D1-438C-8D4F-0FC32FC181A1}" dt="2025-07-22T08:38:03.421" v="1266"/>
          <ac:spMkLst>
            <pc:docMk/>
            <pc:sldMk cId="1792091295" sldId="260"/>
            <ac:spMk id="7" creationId="{76D94769-815A-46EA-B2E8-81707904FC6A}"/>
          </ac:spMkLst>
        </pc:spChg>
        <pc:spChg chg="mod">
          <ac:chgData name="Ann Lee[李旻恩]" userId="416f16d6-6de0-41b7-a26a-fe53c4a796da" providerId="ADAL" clId="{DC123CC6-C5D1-438C-8D4F-0FC32FC181A1}" dt="2025-07-22T08:39:51.025" v="1298" actId="20577"/>
          <ac:spMkLst>
            <pc:docMk/>
            <pc:sldMk cId="1792091295" sldId="260"/>
            <ac:spMk id="8" creationId="{69A5DF76-F29B-4F22-AE2B-6A99BE0A3586}"/>
          </ac:spMkLst>
        </pc:spChg>
      </pc:sldChg>
      <pc:sldChg chg="modSp">
        <pc:chgData name="Ann Lee[李旻恩]" userId="416f16d6-6de0-41b7-a26a-fe53c4a796da" providerId="ADAL" clId="{DC123CC6-C5D1-438C-8D4F-0FC32FC181A1}" dt="2025-07-23T03:15:33.526" v="2069" actId="207"/>
        <pc:sldMkLst>
          <pc:docMk/>
          <pc:sldMk cId="4292599501" sldId="263"/>
        </pc:sldMkLst>
        <pc:spChg chg="mod">
          <ac:chgData name="Ann Lee[李旻恩]" userId="416f16d6-6de0-41b7-a26a-fe53c4a796da" providerId="ADAL" clId="{DC123CC6-C5D1-438C-8D4F-0FC32FC181A1}" dt="2025-07-23T03:15:33.526" v="2069" actId="207"/>
          <ac:spMkLst>
            <pc:docMk/>
            <pc:sldMk cId="4292599501" sldId="263"/>
            <ac:spMk id="27" creationId="{1300BFD0-D6C9-415C-B622-D568D6CF5F27}"/>
          </ac:spMkLst>
        </pc:spChg>
        <pc:spChg chg="mod">
          <ac:chgData name="Ann Lee[李旻恩]" userId="416f16d6-6de0-41b7-a26a-fe53c4a796da" providerId="ADAL" clId="{DC123CC6-C5D1-438C-8D4F-0FC32FC181A1}" dt="2025-07-23T03:14:18.790" v="2027" actId="1076"/>
          <ac:spMkLst>
            <pc:docMk/>
            <pc:sldMk cId="4292599501" sldId="263"/>
            <ac:spMk id="30" creationId="{A4E9BC01-2054-45B2-A686-ABA75916653A}"/>
          </ac:spMkLst>
        </pc:spChg>
      </pc:sldChg>
      <pc:sldChg chg="addSp delSp modSp">
        <pc:chgData name="Ann Lee[李旻恩]" userId="416f16d6-6de0-41b7-a26a-fe53c4a796da" providerId="ADAL" clId="{DC123CC6-C5D1-438C-8D4F-0FC32FC181A1}" dt="2025-07-23T10:02:29.896" v="3515"/>
        <pc:sldMkLst>
          <pc:docMk/>
          <pc:sldMk cId="4066871403" sldId="264"/>
        </pc:sldMkLst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4066871403" sldId="264"/>
            <ac:spMk id="3" creationId="{5B080C9A-5769-4742-B5D4-0EC0AD9E391E}"/>
          </ac:spMkLst>
        </pc:spChg>
      </pc:sldChg>
      <pc:sldChg chg="modSp">
        <pc:chgData name="Ann Lee[李旻恩]" userId="416f16d6-6de0-41b7-a26a-fe53c4a796da" providerId="ADAL" clId="{DC123CC6-C5D1-438C-8D4F-0FC32FC181A1}" dt="2025-07-23T01:17:20.921" v="1794" actId="948"/>
        <pc:sldMkLst>
          <pc:docMk/>
          <pc:sldMk cId="622105821" sldId="265"/>
        </pc:sldMkLst>
        <pc:spChg chg="mod">
          <ac:chgData name="Ann Lee[李旻恩]" userId="416f16d6-6de0-41b7-a26a-fe53c4a796da" providerId="ADAL" clId="{DC123CC6-C5D1-438C-8D4F-0FC32FC181A1}" dt="2025-07-23T01:17:20.921" v="1794" actId="948"/>
          <ac:spMkLst>
            <pc:docMk/>
            <pc:sldMk cId="622105821" sldId="265"/>
            <ac:spMk id="3" creationId="{5B080C9A-5769-4742-B5D4-0EC0AD9E391E}"/>
          </ac:spMkLst>
        </pc:spChg>
      </pc:sldChg>
      <pc:sldChg chg="modSp">
        <pc:chgData name="Ann Lee[李旻恩]" userId="416f16d6-6de0-41b7-a26a-fe53c4a796da" providerId="ADAL" clId="{DC123CC6-C5D1-438C-8D4F-0FC32FC181A1}" dt="2025-07-23T01:20:12.746" v="1797" actId="948"/>
        <pc:sldMkLst>
          <pc:docMk/>
          <pc:sldMk cId="3558512901" sldId="266"/>
        </pc:sldMkLst>
        <pc:spChg chg="mod">
          <ac:chgData name="Ann Lee[李旻恩]" userId="416f16d6-6de0-41b7-a26a-fe53c4a796da" providerId="ADAL" clId="{DC123CC6-C5D1-438C-8D4F-0FC32FC181A1}" dt="2025-07-23T01:20:12.746" v="1797" actId="948"/>
          <ac:spMkLst>
            <pc:docMk/>
            <pc:sldMk cId="3558512901" sldId="266"/>
            <ac:spMk id="3" creationId="{5B080C9A-5769-4742-B5D4-0EC0AD9E391E}"/>
          </ac:spMkLst>
        </pc:spChg>
      </pc:sldChg>
      <pc:sldChg chg="addSp modSp del ord modTransition">
        <pc:chgData name="Ann Lee[李旻恩]" userId="416f16d6-6de0-41b7-a26a-fe53c4a796da" providerId="ADAL" clId="{DC123CC6-C5D1-438C-8D4F-0FC32FC181A1}" dt="2025-07-23T07:20:52.706" v="3142" actId="2696"/>
        <pc:sldMkLst>
          <pc:docMk/>
          <pc:sldMk cId="2482909353" sldId="267"/>
        </pc:sldMkLst>
      </pc:sldChg>
      <pc:sldChg chg="modSp">
        <pc:chgData name="Ann Lee[李旻恩]" userId="416f16d6-6de0-41b7-a26a-fe53c4a796da" providerId="ADAL" clId="{DC123CC6-C5D1-438C-8D4F-0FC32FC181A1}" dt="2025-07-23T10:02:29.896" v="3515"/>
        <pc:sldMkLst>
          <pc:docMk/>
          <pc:sldMk cId="1838230287" sldId="268"/>
        </pc:sldMkLst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1838230287" sldId="268"/>
            <ac:spMk id="3" creationId="{5B080C9A-5769-4742-B5D4-0EC0AD9E391E}"/>
          </ac:spMkLst>
        </pc:spChg>
      </pc:sldChg>
      <pc:sldChg chg="modSp ord">
        <pc:chgData name="Ann Lee[李旻恩]" userId="416f16d6-6de0-41b7-a26a-fe53c4a796da" providerId="ADAL" clId="{DC123CC6-C5D1-438C-8D4F-0FC32FC181A1}" dt="2025-07-23T01:21:45.686" v="1803" actId="948"/>
        <pc:sldMkLst>
          <pc:docMk/>
          <pc:sldMk cId="4005059294" sldId="269"/>
        </pc:sldMkLst>
        <pc:spChg chg="mod">
          <ac:chgData name="Ann Lee[李旻恩]" userId="416f16d6-6de0-41b7-a26a-fe53c4a796da" providerId="ADAL" clId="{DC123CC6-C5D1-438C-8D4F-0FC32FC181A1}" dt="2025-07-23T01:21:45.686" v="1803" actId="948"/>
          <ac:spMkLst>
            <pc:docMk/>
            <pc:sldMk cId="4005059294" sldId="269"/>
            <ac:spMk id="3" creationId="{5B080C9A-5769-4742-B5D4-0EC0AD9E391E}"/>
          </ac:spMkLst>
        </pc:spChg>
      </pc:sldChg>
      <pc:sldChg chg="delSp modSp">
        <pc:chgData name="Ann Lee[李旻恩]" userId="416f16d6-6de0-41b7-a26a-fe53c4a796da" providerId="ADAL" clId="{DC123CC6-C5D1-438C-8D4F-0FC32FC181A1}" dt="2025-07-22T09:40:04.130" v="1593" actId="14100"/>
        <pc:sldMkLst>
          <pc:docMk/>
          <pc:sldMk cId="3852996878" sldId="270"/>
        </pc:sldMkLst>
        <pc:spChg chg="mod">
          <ac:chgData name="Ann Lee[李旻恩]" userId="416f16d6-6de0-41b7-a26a-fe53c4a796da" providerId="ADAL" clId="{DC123CC6-C5D1-438C-8D4F-0FC32FC181A1}" dt="2025-07-22T09:38:30.125" v="1579" actId="20577"/>
          <ac:spMkLst>
            <pc:docMk/>
            <pc:sldMk cId="3852996878" sldId="270"/>
            <ac:spMk id="3" creationId="{5B080C9A-5769-4742-B5D4-0EC0AD9E391E}"/>
          </ac:spMkLst>
        </pc:spChg>
        <pc:graphicFrameChg chg="mod modGraphic">
          <ac:chgData name="Ann Lee[李旻恩]" userId="416f16d6-6de0-41b7-a26a-fe53c4a796da" providerId="ADAL" clId="{DC123CC6-C5D1-438C-8D4F-0FC32FC181A1}" dt="2025-07-22T09:40:04.130" v="1593" actId="14100"/>
          <ac:graphicFrameMkLst>
            <pc:docMk/>
            <pc:sldMk cId="3852996878" sldId="270"/>
            <ac:graphicFrameMk id="11" creationId="{A52C4635-7F74-4D11-B339-5040D0E5C189}"/>
          </ac:graphicFrameMkLst>
        </pc:graphicFrameChg>
      </pc:sldChg>
      <pc:sldChg chg="modSp">
        <pc:chgData name="Ann Lee[李旻恩]" userId="416f16d6-6de0-41b7-a26a-fe53c4a796da" providerId="ADAL" clId="{DC123CC6-C5D1-438C-8D4F-0FC32FC181A1}" dt="2025-07-22T08:38:03.421" v="1266"/>
        <pc:sldMkLst>
          <pc:docMk/>
          <pc:sldMk cId="3416153320" sldId="271"/>
        </pc:sldMkLst>
        <pc:spChg chg="mod">
          <ac:chgData name="Ann Lee[李旻恩]" userId="416f16d6-6de0-41b7-a26a-fe53c4a796da" providerId="ADAL" clId="{DC123CC6-C5D1-438C-8D4F-0FC32FC181A1}" dt="2025-07-22T08:38:03.421" v="1266"/>
          <ac:spMkLst>
            <pc:docMk/>
            <pc:sldMk cId="3416153320" sldId="271"/>
            <ac:spMk id="2" creationId="{36A70CBA-CAA4-4613-B16A-2154C282D94D}"/>
          </ac:spMkLst>
        </pc:spChg>
      </pc:sldChg>
      <pc:sldChg chg="modSp">
        <pc:chgData name="Ann Lee[李旻恩]" userId="416f16d6-6de0-41b7-a26a-fe53c4a796da" providerId="ADAL" clId="{DC123CC6-C5D1-438C-8D4F-0FC32FC181A1}" dt="2025-07-23T10:02:29.896" v="3515"/>
        <pc:sldMkLst>
          <pc:docMk/>
          <pc:sldMk cId="1981227857" sldId="272"/>
        </pc:sldMkLst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1981227857" sldId="272"/>
            <ac:spMk id="3" creationId="{5B080C9A-5769-4742-B5D4-0EC0AD9E391E}"/>
          </ac:spMkLst>
        </pc:spChg>
      </pc:sldChg>
      <pc:sldChg chg="addSp delSp modSp">
        <pc:chgData name="Ann Lee[李旻恩]" userId="416f16d6-6de0-41b7-a26a-fe53c4a796da" providerId="ADAL" clId="{DC123CC6-C5D1-438C-8D4F-0FC32FC181A1}" dt="2025-07-23T10:02:29.896" v="3515"/>
        <pc:sldMkLst>
          <pc:docMk/>
          <pc:sldMk cId="1584693607" sldId="273"/>
        </pc:sldMkLst>
        <pc:spChg chg="mod">
          <ac:chgData name="Ann Lee[李旻恩]" userId="416f16d6-6de0-41b7-a26a-fe53c4a796da" providerId="ADAL" clId="{DC123CC6-C5D1-438C-8D4F-0FC32FC181A1}" dt="2025-07-22T05:53:31.806" v="111" actId="20577"/>
          <ac:spMkLst>
            <pc:docMk/>
            <pc:sldMk cId="1584693607" sldId="273"/>
            <ac:spMk id="2" creationId="{36A70CBA-CAA4-4613-B16A-2154C282D94D}"/>
          </ac:spMkLst>
        </pc:spChg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1584693607" sldId="273"/>
            <ac:spMk id="3" creationId="{5B080C9A-5769-4742-B5D4-0EC0AD9E391E}"/>
          </ac:spMkLst>
        </pc:spChg>
      </pc:sldChg>
      <pc:sldChg chg="addSp delSp modSp add del ord">
        <pc:chgData name="Ann Lee[李旻恩]" userId="416f16d6-6de0-41b7-a26a-fe53c4a796da" providerId="ADAL" clId="{DC123CC6-C5D1-438C-8D4F-0FC32FC181A1}" dt="2025-07-23T09:46:19.979" v="3513" actId="20577"/>
        <pc:sldMkLst>
          <pc:docMk/>
          <pc:sldMk cId="3422759081" sldId="274"/>
        </pc:sldMkLst>
        <pc:spChg chg="mod">
          <ac:chgData name="Ann Lee[李旻恩]" userId="416f16d6-6de0-41b7-a26a-fe53c4a796da" providerId="ADAL" clId="{DC123CC6-C5D1-438C-8D4F-0FC32FC181A1}" dt="2025-07-23T09:41:21.315" v="3437" actId="6549"/>
          <ac:spMkLst>
            <pc:docMk/>
            <pc:sldMk cId="3422759081" sldId="274"/>
            <ac:spMk id="2" creationId="{36A70CBA-CAA4-4613-B16A-2154C282D94D}"/>
          </ac:spMkLst>
        </pc:spChg>
        <pc:spChg chg="add mod">
          <ac:chgData name="Ann Lee[李旻恩]" userId="416f16d6-6de0-41b7-a26a-fe53c4a796da" providerId="ADAL" clId="{DC123CC6-C5D1-438C-8D4F-0FC32FC181A1}" dt="2025-07-23T09:42:04.140" v="3445" actId="12788"/>
          <ac:spMkLst>
            <pc:docMk/>
            <pc:sldMk cId="3422759081" sldId="274"/>
            <ac:spMk id="9" creationId="{3BBB2D4E-5126-4E63-9B00-ED2952E41987}"/>
          </ac:spMkLst>
        </pc:spChg>
        <pc:graphicFrameChg chg="add mod modGraphic">
          <ac:chgData name="Ann Lee[李旻恩]" userId="416f16d6-6de0-41b7-a26a-fe53c4a796da" providerId="ADAL" clId="{DC123CC6-C5D1-438C-8D4F-0FC32FC181A1}" dt="2025-07-23T09:46:19.979" v="3513" actId="20577"/>
          <ac:graphicFrameMkLst>
            <pc:docMk/>
            <pc:sldMk cId="3422759081" sldId="274"/>
            <ac:graphicFrameMk id="8" creationId="{CFB5BA19-D841-431E-8AA8-0F41BD0A625B}"/>
          </ac:graphicFrameMkLst>
        </pc:graphicFrameChg>
      </pc:sldChg>
      <pc:sldChg chg="addSp delSp modSp add">
        <pc:chgData name="Ann Lee[李旻恩]" userId="416f16d6-6de0-41b7-a26a-fe53c4a796da" providerId="ADAL" clId="{DC123CC6-C5D1-438C-8D4F-0FC32FC181A1}" dt="2025-07-23T10:02:29.896" v="3515"/>
        <pc:sldMkLst>
          <pc:docMk/>
          <pc:sldMk cId="143320156" sldId="275"/>
        </pc:sldMkLst>
        <pc:spChg chg="mod">
          <ac:chgData name="Ann Lee[李旻恩]" userId="416f16d6-6de0-41b7-a26a-fe53c4a796da" providerId="ADAL" clId="{DC123CC6-C5D1-438C-8D4F-0FC32FC181A1}" dt="2025-07-22T05:52:26.205" v="85" actId="20577"/>
          <ac:spMkLst>
            <pc:docMk/>
            <pc:sldMk cId="143320156" sldId="275"/>
            <ac:spMk id="2" creationId="{36A70CBA-CAA4-4613-B16A-2154C282D94D}"/>
          </ac:spMkLst>
        </pc:spChg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143320156" sldId="275"/>
            <ac:spMk id="3" creationId="{5B080C9A-5769-4742-B5D4-0EC0AD9E391E}"/>
          </ac:spMkLst>
        </pc:spChg>
      </pc:sldChg>
      <pc:sldChg chg="addSp delSp modSp add">
        <pc:chgData name="Ann Lee[李旻恩]" userId="416f16d6-6de0-41b7-a26a-fe53c4a796da" providerId="ADAL" clId="{DC123CC6-C5D1-438C-8D4F-0FC32FC181A1}" dt="2025-07-23T10:02:29.896" v="3515"/>
        <pc:sldMkLst>
          <pc:docMk/>
          <pc:sldMk cId="224247363" sldId="276"/>
        </pc:sldMkLst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224247363" sldId="276"/>
            <ac:spMk id="3" creationId="{5B080C9A-5769-4742-B5D4-0EC0AD9E391E}"/>
          </ac:spMkLst>
        </pc:spChg>
      </pc:sldChg>
      <pc:sldChg chg="modSp add">
        <pc:chgData name="Ann Lee[李旻恩]" userId="416f16d6-6de0-41b7-a26a-fe53c4a796da" providerId="ADAL" clId="{DC123CC6-C5D1-438C-8D4F-0FC32FC181A1}" dt="2025-07-23T01:17:51.536" v="1796" actId="948"/>
        <pc:sldMkLst>
          <pc:docMk/>
          <pc:sldMk cId="1523269400" sldId="277"/>
        </pc:sldMkLst>
        <pc:spChg chg="mod">
          <ac:chgData name="Ann Lee[李旻恩]" userId="416f16d6-6de0-41b7-a26a-fe53c4a796da" providerId="ADAL" clId="{DC123CC6-C5D1-438C-8D4F-0FC32FC181A1}" dt="2025-07-23T01:17:51.536" v="1796" actId="948"/>
          <ac:spMkLst>
            <pc:docMk/>
            <pc:sldMk cId="1523269400" sldId="277"/>
            <ac:spMk id="3" creationId="{5B080C9A-5769-4742-B5D4-0EC0AD9E391E}"/>
          </ac:spMkLst>
        </pc:spChg>
      </pc:sldChg>
      <pc:sldChg chg="delSp modSp add">
        <pc:chgData name="Ann Lee[李旻恩]" userId="416f16d6-6de0-41b7-a26a-fe53c4a796da" providerId="ADAL" clId="{DC123CC6-C5D1-438C-8D4F-0FC32FC181A1}" dt="2025-07-22T09:14:25.932" v="1540" actId="20577"/>
        <pc:sldMkLst>
          <pc:docMk/>
          <pc:sldMk cId="1348973726" sldId="278"/>
        </pc:sldMkLst>
        <pc:spChg chg="mod">
          <ac:chgData name="Ann Lee[李旻恩]" userId="416f16d6-6de0-41b7-a26a-fe53c4a796da" providerId="ADAL" clId="{DC123CC6-C5D1-438C-8D4F-0FC32FC181A1}" dt="2025-07-22T09:14:25.932" v="1540" actId="20577"/>
          <ac:spMkLst>
            <pc:docMk/>
            <pc:sldMk cId="1348973726" sldId="278"/>
            <ac:spMk id="10" creationId="{3D1BE479-44FB-4826-A2D3-97E9DBACF87B}"/>
          </ac:spMkLst>
        </pc:spChg>
        <pc:graphicFrameChg chg="mod">
          <ac:chgData name="Ann Lee[李旻恩]" userId="416f16d6-6de0-41b7-a26a-fe53c4a796da" providerId="ADAL" clId="{DC123CC6-C5D1-438C-8D4F-0FC32FC181A1}" dt="2025-07-22T09:07:45.158" v="1484" actId="12788"/>
          <ac:graphicFrameMkLst>
            <pc:docMk/>
            <pc:sldMk cId="1348973726" sldId="278"/>
            <ac:graphicFrameMk id="9" creationId="{E4CD227B-7B2F-485B-9571-0C7CEDCA6B6D}"/>
          </ac:graphicFrameMkLst>
        </pc:graphicFrameChg>
      </pc:sldChg>
      <pc:sldChg chg="modSp add del ord modTransition">
        <pc:chgData name="Ann Lee[李旻恩]" userId="416f16d6-6de0-41b7-a26a-fe53c4a796da" providerId="ADAL" clId="{DC123CC6-C5D1-438C-8D4F-0FC32FC181A1}" dt="2025-07-23T06:03:34.814" v="2771" actId="2696"/>
        <pc:sldMkLst>
          <pc:docMk/>
          <pc:sldMk cId="1966008003" sldId="279"/>
        </pc:sldMkLst>
      </pc:sldChg>
      <pc:sldChg chg="add del">
        <pc:chgData name="Ann Lee[李旻恩]" userId="416f16d6-6de0-41b7-a26a-fe53c4a796da" providerId="ADAL" clId="{DC123CC6-C5D1-438C-8D4F-0FC32FC181A1}" dt="2025-07-23T03:35:17.104" v="2347"/>
        <pc:sldMkLst>
          <pc:docMk/>
          <pc:sldMk cId="2786072235" sldId="279"/>
        </pc:sldMkLst>
      </pc:sldChg>
      <pc:sldChg chg="addSp modSp add">
        <pc:chgData name="Ann Lee[李旻恩]" userId="416f16d6-6de0-41b7-a26a-fe53c4a796da" providerId="ADAL" clId="{DC123CC6-C5D1-438C-8D4F-0FC32FC181A1}" dt="2025-07-24T03:24:56.288" v="3733" actId="1038"/>
        <pc:sldMkLst>
          <pc:docMk/>
          <pc:sldMk cId="3221604418" sldId="280"/>
        </pc:sldMkLst>
        <pc:spChg chg="mod">
          <ac:chgData name="Ann Lee[李旻恩]" userId="416f16d6-6de0-41b7-a26a-fe53c4a796da" providerId="ADAL" clId="{DC123CC6-C5D1-438C-8D4F-0FC32FC181A1}" dt="2025-07-24T03:22:55.231" v="3702" actId="1076"/>
          <ac:spMkLst>
            <pc:docMk/>
            <pc:sldMk cId="3221604418" sldId="280"/>
            <ac:spMk id="5" creationId="{46833B95-1C3A-44AE-B35A-A8B5C848BF0C}"/>
          </ac:spMkLst>
        </pc:spChg>
        <pc:spChg chg="mod">
          <ac:chgData name="Ann Lee[李旻恩]" userId="416f16d6-6de0-41b7-a26a-fe53c4a796da" providerId="ADAL" clId="{DC123CC6-C5D1-438C-8D4F-0FC32FC181A1}" dt="2025-07-24T03:22:59.079" v="3703" actId="1076"/>
          <ac:spMkLst>
            <pc:docMk/>
            <pc:sldMk cId="3221604418" sldId="280"/>
            <ac:spMk id="6" creationId="{063218EE-0A30-4408-BE21-BD61E77758E9}"/>
          </ac:spMkLst>
        </pc:spChg>
        <pc:spChg chg="mod">
          <ac:chgData name="Ann Lee[李旻恩]" userId="416f16d6-6de0-41b7-a26a-fe53c4a796da" providerId="ADAL" clId="{DC123CC6-C5D1-438C-8D4F-0FC32FC181A1}" dt="2025-07-24T03:23:03.607" v="3704" actId="1076"/>
          <ac:spMkLst>
            <pc:docMk/>
            <pc:sldMk cId="3221604418" sldId="280"/>
            <ac:spMk id="7" creationId="{8A562751-9C0B-4DF2-BE37-1DDD9A61FB12}"/>
          </ac:spMkLst>
        </pc:spChg>
        <pc:spChg chg="mod">
          <ac:chgData name="Ann Lee[李旻恩]" userId="416f16d6-6de0-41b7-a26a-fe53c4a796da" providerId="ADAL" clId="{DC123CC6-C5D1-438C-8D4F-0FC32FC181A1}" dt="2025-07-24T03:24:56.288" v="3733" actId="1038"/>
          <ac:spMkLst>
            <pc:docMk/>
            <pc:sldMk cId="3221604418" sldId="280"/>
            <ac:spMk id="8" creationId="{676E6D61-FF5A-4917-AA67-02C16458134D}"/>
          </ac:spMkLst>
        </pc:spChg>
        <pc:spChg chg="mod">
          <ac:chgData name="Ann Lee[李旻恩]" userId="416f16d6-6de0-41b7-a26a-fe53c4a796da" providerId="ADAL" clId="{DC123CC6-C5D1-438C-8D4F-0FC32FC181A1}" dt="2025-07-24T03:23:27.999" v="3710" actId="1076"/>
          <ac:spMkLst>
            <pc:docMk/>
            <pc:sldMk cId="3221604418" sldId="280"/>
            <ac:spMk id="9" creationId="{3A057F0C-29D7-4BE9-8E69-F22491BB2FBC}"/>
          </ac:spMkLst>
        </pc:spChg>
        <pc:spChg chg="mod">
          <ac:chgData name="Ann Lee[李旻恩]" userId="416f16d6-6de0-41b7-a26a-fe53c4a796da" providerId="ADAL" clId="{DC123CC6-C5D1-438C-8D4F-0FC32FC181A1}" dt="2025-07-24T03:24:39.654" v="3728" actId="1076"/>
          <ac:spMkLst>
            <pc:docMk/>
            <pc:sldMk cId="3221604418" sldId="280"/>
            <ac:spMk id="10" creationId="{0B364B1F-0A5F-47E9-893B-D3723054AAAF}"/>
          </ac:spMkLst>
        </pc:spChg>
        <pc:spChg chg="add mod">
          <ac:chgData name="Ann Lee[李旻恩]" userId="416f16d6-6de0-41b7-a26a-fe53c4a796da" providerId="ADAL" clId="{DC123CC6-C5D1-438C-8D4F-0FC32FC181A1}" dt="2025-07-24T03:24:27.414" v="3719" actId="1076"/>
          <ac:spMkLst>
            <pc:docMk/>
            <pc:sldMk cId="3221604418" sldId="280"/>
            <ac:spMk id="21" creationId="{81D2F66B-9759-41C7-AE69-07C9C1E616FE}"/>
          </ac:spMkLst>
        </pc:spChg>
        <pc:spChg chg="mod">
          <ac:chgData name="Ann Lee[李旻恩]" userId="416f16d6-6de0-41b7-a26a-fe53c4a796da" providerId="ADAL" clId="{DC123CC6-C5D1-438C-8D4F-0FC32FC181A1}" dt="2025-07-23T04:03:49.160" v="2583" actId="207"/>
          <ac:spMkLst>
            <pc:docMk/>
            <pc:sldMk cId="3221604418" sldId="280"/>
            <ac:spMk id="26" creationId="{8528ECC8-69D8-4730-8DF3-67BCAFED4A47}"/>
          </ac:spMkLst>
        </pc:spChg>
        <pc:spChg chg="mod">
          <ac:chgData name="Ann Lee[李旻恩]" userId="416f16d6-6de0-41b7-a26a-fe53c4a796da" providerId="ADAL" clId="{DC123CC6-C5D1-438C-8D4F-0FC32FC181A1}" dt="2025-07-23T04:03:49.160" v="2583" actId="207"/>
          <ac:spMkLst>
            <pc:docMk/>
            <pc:sldMk cId="3221604418" sldId="280"/>
            <ac:spMk id="27" creationId="{49C25C2B-8B60-488D-98BE-A627ADB78BDE}"/>
          </ac:spMkLst>
        </pc:spChg>
        <pc:spChg chg="mod">
          <ac:chgData name="Ann Lee[李旻恩]" userId="416f16d6-6de0-41b7-a26a-fe53c4a796da" providerId="ADAL" clId="{DC123CC6-C5D1-438C-8D4F-0FC32FC181A1}" dt="2025-07-23T04:03:49.160" v="2583" actId="207"/>
          <ac:spMkLst>
            <pc:docMk/>
            <pc:sldMk cId="3221604418" sldId="280"/>
            <ac:spMk id="28" creationId="{903761A3-171C-40A0-A53D-B0118ED548D9}"/>
          </ac:spMkLst>
        </pc:spChg>
        <pc:spChg chg="mod">
          <ac:chgData name="Ann Lee[李旻恩]" userId="416f16d6-6de0-41b7-a26a-fe53c4a796da" providerId="ADAL" clId="{DC123CC6-C5D1-438C-8D4F-0FC32FC181A1}" dt="2025-07-23T04:02:29.526" v="2576" actId="465"/>
          <ac:spMkLst>
            <pc:docMk/>
            <pc:sldMk cId="3221604418" sldId="280"/>
            <ac:spMk id="29" creationId="{152CDD27-83AD-488B-91C5-1F745BFA9346}"/>
          </ac:spMkLst>
        </pc:spChg>
        <pc:spChg chg="mod">
          <ac:chgData name="Ann Lee[李旻恩]" userId="416f16d6-6de0-41b7-a26a-fe53c4a796da" providerId="ADAL" clId="{DC123CC6-C5D1-438C-8D4F-0FC32FC181A1}" dt="2025-07-23T04:03:08.984" v="2581" actId="1076"/>
          <ac:spMkLst>
            <pc:docMk/>
            <pc:sldMk cId="3221604418" sldId="280"/>
            <ac:spMk id="30" creationId="{0BBB986D-7942-4FEF-AC2A-6BD07C784476}"/>
          </ac:spMkLst>
        </pc:spChg>
        <pc:spChg chg="mod">
          <ac:chgData name="Ann Lee[李旻恩]" userId="416f16d6-6de0-41b7-a26a-fe53c4a796da" providerId="ADAL" clId="{DC123CC6-C5D1-438C-8D4F-0FC32FC181A1}" dt="2025-07-23T04:02:29.526" v="2576" actId="465"/>
          <ac:spMkLst>
            <pc:docMk/>
            <pc:sldMk cId="3221604418" sldId="280"/>
            <ac:spMk id="31" creationId="{651CBD6F-8FD7-4E36-B010-49279AD3080E}"/>
          </ac:spMkLst>
        </pc:spChg>
        <pc:spChg chg="mod">
          <ac:chgData name="Ann Lee[李旻恩]" userId="416f16d6-6de0-41b7-a26a-fe53c4a796da" providerId="ADAL" clId="{DC123CC6-C5D1-438C-8D4F-0FC32FC181A1}" dt="2025-07-23T04:02:33.600" v="2577" actId="1076"/>
          <ac:spMkLst>
            <pc:docMk/>
            <pc:sldMk cId="3221604418" sldId="280"/>
            <ac:spMk id="32" creationId="{9FB25E54-3850-487D-A6F0-DBD873C609C7}"/>
          </ac:spMkLst>
        </pc:spChg>
        <pc:spChg chg="mod">
          <ac:chgData name="Ann Lee[李旻恩]" userId="416f16d6-6de0-41b7-a26a-fe53c4a796da" providerId="ADAL" clId="{DC123CC6-C5D1-438C-8D4F-0FC32FC181A1}" dt="2025-07-23T04:03:00.040" v="2580" actId="1076"/>
          <ac:spMkLst>
            <pc:docMk/>
            <pc:sldMk cId="3221604418" sldId="280"/>
            <ac:spMk id="33" creationId="{64B4E435-044E-43F4-8C53-203EE21B74F2}"/>
          </ac:spMkLst>
        </pc:spChg>
        <pc:spChg chg="mod">
          <ac:chgData name="Ann Lee[李旻恩]" userId="416f16d6-6de0-41b7-a26a-fe53c4a796da" providerId="ADAL" clId="{DC123CC6-C5D1-438C-8D4F-0FC32FC181A1}" dt="2025-07-23T04:03:08.984" v="2581" actId="1076"/>
          <ac:spMkLst>
            <pc:docMk/>
            <pc:sldMk cId="3221604418" sldId="280"/>
            <ac:spMk id="34" creationId="{31B20A2D-2934-41E3-8F01-E79E62A693AA}"/>
          </ac:spMkLst>
        </pc:spChg>
        <pc:spChg chg="mod">
          <ac:chgData name="Ann Lee[李旻恩]" userId="416f16d6-6de0-41b7-a26a-fe53c4a796da" providerId="ADAL" clId="{DC123CC6-C5D1-438C-8D4F-0FC32FC181A1}" dt="2025-07-23T04:03:08.984" v="2581" actId="1076"/>
          <ac:spMkLst>
            <pc:docMk/>
            <pc:sldMk cId="3221604418" sldId="280"/>
            <ac:spMk id="35" creationId="{61F00484-66D6-4D7F-8A66-5DD8523B9EB2}"/>
          </ac:spMkLst>
        </pc:spChg>
        <pc:graphicFrameChg chg="mod">
          <ac:chgData name="Ann Lee[李旻恩]" userId="416f16d6-6de0-41b7-a26a-fe53c4a796da" providerId="ADAL" clId="{DC123CC6-C5D1-438C-8D4F-0FC32FC181A1}" dt="2025-07-24T03:24:22.422" v="3718"/>
          <ac:graphicFrameMkLst>
            <pc:docMk/>
            <pc:sldMk cId="3221604418" sldId="280"/>
            <ac:graphicFrameMk id="4" creationId="{B230DD11-F3B3-4F07-A30B-300CA7E00300}"/>
          </ac:graphicFrameMkLst>
        </pc:graphicFrameChg>
      </pc:sldChg>
      <pc:sldChg chg="addSp delSp modSp add">
        <pc:chgData name="Ann Lee[李旻恩]" userId="416f16d6-6de0-41b7-a26a-fe53c4a796da" providerId="ADAL" clId="{DC123CC6-C5D1-438C-8D4F-0FC32FC181A1}" dt="2025-07-24T03:26:46.366" v="3734" actId="12788"/>
        <pc:sldMkLst>
          <pc:docMk/>
          <pc:sldMk cId="600181595" sldId="281"/>
        </pc:sldMkLst>
        <pc:spChg chg="mod">
          <ac:chgData name="Ann Lee[李旻恩]" userId="416f16d6-6de0-41b7-a26a-fe53c4a796da" providerId="ADAL" clId="{DC123CC6-C5D1-438C-8D4F-0FC32FC181A1}" dt="2025-07-24T02:45:06.122" v="3555" actId="2710"/>
          <ac:spMkLst>
            <pc:docMk/>
            <pc:sldMk cId="600181595" sldId="281"/>
            <ac:spMk id="3" creationId="{5B080C9A-5769-4742-B5D4-0EC0AD9E391E}"/>
          </ac:spMkLst>
        </pc:spChg>
        <pc:spChg chg="mod ord">
          <ac:chgData name="Ann Lee[李旻恩]" userId="416f16d6-6de0-41b7-a26a-fe53c4a796da" providerId="ADAL" clId="{DC123CC6-C5D1-438C-8D4F-0FC32FC181A1}" dt="2025-07-24T03:26:46.366" v="3734" actId="12788"/>
          <ac:spMkLst>
            <pc:docMk/>
            <pc:sldMk cId="600181595" sldId="281"/>
            <ac:spMk id="4" creationId="{B84EEE91-B404-6278-2630-083FC95CFEAB}"/>
          </ac:spMkLst>
        </pc:spChg>
        <pc:spChg chg="mod">
          <ac:chgData name="Ann Lee[李旻恩]" userId="416f16d6-6de0-41b7-a26a-fe53c4a796da" providerId="ADAL" clId="{DC123CC6-C5D1-438C-8D4F-0FC32FC181A1}" dt="2025-07-24T02:45:09.330" v="3556" actId="2710"/>
          <ac:spMkLst>
            <pc:docMk/>
            <pc:sldMk cId="600181595" sldId="281"/>
            <ac:spMk id="6" creationId="{C09D2B81-707E-3E27-F5DB-F9FCB7F11457}"/>
          </ac:spMkLst>
        </pc:spChg>
        <pc:spChg chg="add mod">
          <ac:chgData name="Ann Lee[李旻恩]" userId="416f16d6-6de0-41b7-a26a-fe53c4a796da" providerId="ADAL" clId="{DC123CC6-C5D1-438C-8D4F-0FC32FC181A1}" dt="2025-07-24T02:45:12.589" v="3557" actId="2710"/>
          <ac:spMkLst>
            <pc:docMk/>
            <pc:sldMk cId="600181595" sldId="281"/>
            <ac:spMk id="7" creationId="{A7578E46-FB73-4292-8840-7A3D5BA53277}"/>
          </ac:spMkLst>
        </pc:spChg>
        <pc:cxnChg chg="add del mod">
          <ac:chgData name="Ann Lee[李旻恩]" userId="416f16d6-6de0-41b7-a26a-fe53c4a796da" providerId="ADAL" clId="{DC123CC6-C5D1-438C-8D4F-0FC32FC181A1}" dt="2025-07-24T02:44:23.459" v="3552" actId="478"/>
          <ac:cxnSpMkLst>
            <pc:docMk/>
            <pc:sldMk cId="600181595" sldId="281"/>
            <ac:cxnSpMk id="8" creationId="{065A3E01-1142-46FE-87B4-3CA8F1912CFD}"/>
          </ac:cxnSpMkLst>
        </pc:cxnChg>
      </pc:sldChg>
      <pc:sldChg chg="addSp delSp modSp add">
        <pc:chgData name="Ann Lee[李旻恩]" userId="416f16d6-6de0-41b7-a26a-fe53c4a796da" providerId="ADAL" clId="{DC123CC6-C5D1-438C-8D4F-0FC32FC181A1}" dt="2025-07-24T03:20:15.910" v="3698" actId="12788"/>
        <pc:sldMkLst>
          <pc:docMk/>
          <pc:sldMk cId="2344096327" sldId="282"/>
        </pc:sldMkLst>
        <pc:spChg chg="mod">
          <ac:chgData name="Ann Lee[李旻恩]" userId="416f16d6-6de0-41b7-a26a-fe53c4a796da" providerId="ADAL" clId="{DC123CC6-C5D1-438C-8D4F-0FC32FC181A1}" dt="2025-07-24T02:48:52.994" v="3581" actId="20577"/>
          <ac:spMkLst>
            <pc:docMk/>
            <pc:sldMk cId="2344096327" sldId="282"/>
            <ac:spMk id="2" creationId="{93E3AA18-7C1F-4FB4-9ECA-1F22095A2DAD}"/>
          </ac:spMkLst>
        </pc:spChg>
        <pc:spChg chg="del">
          <ac:chgData name="Ann Lee[李旻恩]" userId="416f16d6-6de0-41b7-a26a-fe53c4a796da" providerId="ADAL" clId="{DC123CC6-C5D1-438C-8D4F-0FC32FC181A1}" dt="2025-07-24T03:00:12.610" v="3582" actId="1032"/>
          <ac:spMkLst>
            <pc:docMk/>
            <pc:sldMk cId="2344096327" sldId="282"/>
            <ac:spMk id="3" creationId="{F25F3BD7-3B5F-48F7-843B-C02933B1254B}"/>
          </ac:spMkLst>
        </pc:spChg>
        <pc:spChg chg="add mod">
          <ac:chgData name="Ann Lee[李旻恩]" userId="416f16d6-6de0-41b7-a26a-fe53c4a796da" providerId="ADAL" clId="{DC123CC6-C5D1-438C-8D4F-0FC32FC181A1}" dt="2025-07-24T03:19:29.616" v="3691" actId="1076"/>
          <ac:spMkLst>
            <pc:docMk/>
            <pc:sldMk cId="2344096327" sldId="282"/>
            <ac:spMk id="5" creationId="{9EFACB38-5AF7-450A-BB63-13FA732C2683}"/>
          </ac:spMkLst>
        </pc:spChg>
        <pc:graphicFrameChg chg="add mod">
          <ac:chgData name="Ann Lee[李旻恩]" userId="416f16d6-6de0-41b7-a26a-fe53c4a796da" providerId="ADAL" clId="{DC123CC6-C5D1-438C-8D4F-0FC32FC181A1}" dt="2025-07-24T03:20:15.910" v="3698" actId="12788"/>
          <ac:graphicFrameMkLst>
            <pc:docMk/>
            <pc:sldMk cId="2344096327" sldId="282"/>
            <ac:graphicFrameMk id="4" creationId="{887AF5B4-3B1C-47A6-99D6-3F77960CFB1F}"/>
          </ac:graphicFrameMkLst>
        </pc:graphicFrameChg>
      </pc:sldChg>
      <pc:sldMasterChg chg="delSldLayout">
        <pc:chgData name="Ann Lee[李旻恩]" userId="416f16d6-6de0-41b7-a26a-fe53c4a796da" providerId="ADAL" clId="{DC123CC6-C5D1-438C-8D4F-0FC32FC181A1}" dt="2025-07-22T05:53:07.588" v="89" actId="2696"/>
        <pc:sldMasterMkLst>
          <pc:docMk/>
          <pc:sldMasterMk cId="3807515781" sldId="2147483694"/>
        </pc:sldMasterMkLst>
      </pc:sldMasterChg>
    </pc:docChg>
  </pc:docChgLst>
  <pc:docChgLst>
    <pc:chgData name="Ann Lee[李旻恩]" userId="S::annlee@nexcom.com.tw::416f16d6-6de0-41b7-a26a-fe53c4a796da" providerId="AD" clId="Web-{E4D341A9-8B89-173E-D2E6-FC1D02A8806F}"/>
    <pc:docChg chg="modSld">
      <pc:chgData name="Ann Lee[李旻恩]" userId="S::annlee@nexcom.com.tw::416f16d6-6de0-41b7-a26a-fe53c4a796da" providerId="AD" clId="Web-{E4D341A9-8B89-173E-D2E6-FC1D02A8806F}" dt="2025-07-23T10:01:49.832" v="43"/>
      <pc:docMkLst>
        <pc:docMk/>
      </pc:docMkLst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498007532" sldId="259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98007532" sldId="259"/>
            <ac:spMk id="9" creationId="{E1533DD3-371C-45C0-8E61-5A06074E4338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4292599501" sldId="263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292599501" sldId="263"/>
            <ac:spMk id="3" creationId="{C674F0DC-A393-4B8E-81F4-ADDA644FD957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4066871403" sldId="264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066871403" sldId="264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622105821" sldId="265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622105821" sldId="265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3558512901" sldId="266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3558512901" sldId="266"/>
            <ac:spMk id="3" creationId="{5B080C9A-5769-4742-B5D4-0EC0AD9E391E}"/>
          </ac:spMkLst>
        </pc:spChg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3558512901" sldId="266"/>
            <ac:spMk id="7" creationId="{18B960EE-B0C2-4EF2-9676-F0047A881E64}"/>
          </ac:spMkLst>
        </pc:spChg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3558512901" sldId="266"/>
            <ac:graphicFrameMk id="6" creationId="{D8907B7C-FF86-43B5-8E80-CDD786A33837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838230287" sldId="268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838230287" sldId="268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4005059294" sldId="269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005059294" sldId="269"/>
            <ac:spMk id="3" creationId="{5B080C9A-5769-4742-B5D4-0EC0AD9E391E}"/>
          </ac:spMkLst>
        </pc:spChg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005059294" sldId="269"/>
            <ac:spMk id="10" creationId="{0691282D-1B88-43D0-AAFC-F915C34C89BD}"/>
          </ac:spMkLst>
        </pc:spChg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4005059294" sldId="269"/>
            <ac:graphicFrameMk id="4" creationId="{196F2F74-E4AD-42F2-A391-DDF6843EB2DD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3852996878" sldId="270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3852996878" sldId="270"/>
            <ac:spMk id="3" creationId="{5B080C9A-5769-4742-B5D4-0EC0AD9E391E}"/>
          </ac:spMkLst>
        </pc:spChg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3852996878" sldId="270"/>
            <ac:graphicFrameMk id="11" creationId="{A52C4635-7F74-4D11-B339-5040D0E5C189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3416153320" sldId="271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3416153320" sldId="271"/>
            <ac:spMk id="3" creationId="{5B080C9A-5769-4742-B5D4-0EC0AD9E391E}"/>
          </ac:spMkLst>
        </pc:spChg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3416153320" sldId="271"/>
            <ac:graphicFrameMk id="5" creationId="{1C3ED514-66CA-496A-9C8D-4564BFEAC9EB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981227857" sldId="272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981227857" sldId="272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584693607" sldId="273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584693607" sldId="273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43320156" sldId="275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43320156" sldId="275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224247363" sldId="276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224247363" sldId="276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523269400" sldId="277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523269400" sldId="277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348973726" sldId="278"/>
        </pc:sldMkLst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1348973726" sldId="278"/>
            <ac:graphicFrameMk id="9" creationId="{E4CD227B-7B2F-485B-9571-0C7CEDCA6B6D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600181595" sldId="281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600181595" sldId="281"/>
            <ac:spMk id="3" creationId="{5B080C9A-5769-4742-B5D4-0EC0AD9E391E}"/>
          </ac:spMkLst>
        </pc:spChg>
      </pc:sldChg>
    </pc:docChg>
  </pc:docChgLst>
  <pc:docChgLst>
    <pc:chgData name="Ann Lee[李旻恩]" userId="S::annlee@nexcom.com.tw::416f16d6-6de0-41b7-a26a-fe53c4a796da" providerId="AD" clId="Web-{0CA08BAC-A0B7-7392-4F47-0CBE7B5243CC}"/>
    <pc:docChg chg="modSld">
      <pc:chgData name="Ann Lee[李旻恩]" userId="S::annlee@nexcom.com.tw::416f16d6-6de0-41b7-a26a-fe53c4a796da" providerId="AD" clId="Web-{0CA08BAC-A0B7-7392-4F47-0CBE7B5243CC}" dt="2025-07-24T02:40:43.738" v="282" actId="20577"/>
      <pc:docMkLst>
        <pc:docMk/>
      </pc:docMkLst>
      <pc:sldChg chg="modSp">
        <pc:chgData name="Ann Lee[李旻恩]" userId="S::annlee@nexcom.com.tw::416f16d6-6de0-41b7-a26a-fe53c4a796da" providerId="AD" clId="Web-{0CA08BAC-A0B7-7392-4F47-0CBE7B5243CC}" dt="2025-07-24T02:35:00.102" v="222" actId="1076"/>
        <pc:sldMkLst>
          <pc:docMk/>
          <pc:sldMk cId="3422759081" sldId="274"/>
        </pc:sldMkLst>
        <pc:spChg chg="mod">
          <ac:chgData name="Ann Lee[李旻恩]" userId="S::annlee@nexcom.com.tw::416f16d6-6de0-41b7-a26a-fe53c4a796da" providerId="AD" clId="Web-{0CA08BAC-A0B7-7392-4F47-0CBE7B5243CC}" dt="2025-07-24T02:35:00.102" v="222" actId="1076"/>
          <ac:spMkLst>
            <pc:docMk/>
            <pc:sldMk cId="3422759081" sldId="274"/>
            <ac:spMk id="9" creationId="{3BBB2D4E-5126-4E63-9B00-ED2952E41987}"/>
          </ac:spMkLst>
        </pc:spChg>
        <pc:graphicFrameChg chg="mod modGraphic">
          <ac:chgData name="Ann Lee[李旻恩]" userId="S::annlee@nexcom.com.tw::416f16d6-6de0-41b7-a26a-fe53c4a796da" providerId="AD" clId="Web-{0CA08BAC-A0B7-7392-4F47-0CBE7B5243CC}" dt="2025-07-24T02:34:51.726" v="221" actId="1076"/>
          <ac:graphicFrameMkLst>
            <pc:docMk/>
            <pc:sldMk cId="3422759081" sldId="274"/>
            <ac:graphicFrameMk id="8" creationId="{CFB5BA19-D841-431E-8AA8-0F41BD0A625B}"/>
          </ac:graphicFrameMkLst>
        </pc:graphicFrameChg>
      </pc:sldChg>
      <pc:sldChg chg="addSp modSp">
        <pc:chgData name="Ann Lee[李旻恩]" userId="S::annlee@nexcom.com.tw::416f16d6-6de0-41b7-a26a-fe53c4a796da" providerId="AD" clId="Web-{0CA08BAC-A0B7-7392-4F47-0CBE7B5243CC}" dt="2025-07-24T02:40:43.738" v="282" actId="20577"/>
        <pc:sldMkLst>
          <pc:docMk/>
          <pc:sldMk cId="600181595" sldId="281"/>
        </pc:sldMkLst>
        <pc:spChg chg="mod">
          <ac:chgData name="Ann Lee[李旻恩]" userId="S::annlee@nexcom.com.tw::416f16d6-6de0-41b7-a26a-fe53c4a796da" providerId="AD" clId="Web-{0CA08BAC-A0B7-7392-4F47-0CBE7B5243CC}" dt="2025-07-24T02:40:37.113" v="280" actId="20577"/>
          <ac:spMkLst>
            <pc:docMk/>
            <pc:sldMk cId="600181595" sldId="281"/>
            <ac:spMk id="3" creationId="{5B080C9A-5769-4742-B5D4-0EC0AD9E391E}"/>
          </ac:spMkLst>
        </pc:spChg>
        <pc:spChg chg="add mod">
          <ac:chgData name="Ann Lee[李旻恩]" userId="S::annlee@nexcom.com.tw::416f16d6-6de0-41b7-a26a-fe53c4a796da" providerId="AD" clId="Web-{0CA08BAC-A0B7-7392-4F47-0CBE7B5243CC}" dt="2025-07-24T02:40:29.190" v="279" actId="1076"/>
          <ac:spMkLst>
            <pc:docMk/>
            <pc:sldMk cId="600181595" sldId="281"/>
            <ac:spMk id="4" creationId="{B84EEE91-B404-6278-2630-083FC95CFEAB}"/>
          </ac:spMkLst>
        </pc:spChg>
        <pc:spChg chg="add mod">
          <ac:chgData name="Ann Lee[李旻恩]" userId="S::annlee@nexcom.com.tw::416f16d6-6de0-41b7-a26a-fe53c4a796da" providerId="AD" clId="Web-{0CA08BAC-A0B7-7392-4F47-0CBE7B5243CC}" dt="2025-07-24T02:40:43.738" v="282" actId="20577"/>
          <ac:spMkLst>
            <pc:docMk/>
            <pc:sldMk cId="600181595" sldId="281"/>
            <ac:spMk id="6" creationId="{C09D2B81-707E-3E27-F5DB-F9FCB7F11457}"/>
          </ac:spMkLst>
        </pc:spChg>
      </pc:sldChg>
    </pc:docChg>
  </pc:docChgLst>
  <pc:docChgLst>
    <pc:chgData name="Ann Lee[李旻恩]" userId="S::annlee@nexcom.com.tw::416f16d6-6de0-41b7-a26a-fe53c4a796da" providerId="AD" clId="Web-{FE4201DE-AD4D-AFF5-9768-055289B41C4E}"/>
    <pc:docChg chg="addSld modSld">
      <pc:chgData name="Ann Lee[李旻恩]" userId="S::annlee@nexcom.com.tw::416f16d6-6de0-41b7-a26a-fe53c4a796da" providerId="AD" clId="Web-{FE4201DE-AD4D-AFF5-9768-055289B41C4E}" dt="2025-07-25T06:59:07.946" v="238" actId="20577"/>
      <pc:docMkLst>
        <pc:docMk/>
      </pc:docMkLst>
      <pc:sldChg chg="addSp delSp modSp">
        <pc:chgData name="Ann Lee[李旻恩]" userId="S::annlee@nexcom.com.tw::416f16d6-6de0-41b7-a26a-fe53c4a796da" providerId="AD" clId="Web-{FE4201DE-AD4D-AFF5-9768-055289B41C4E}" dt="2025-07-25T06:57:31.065" v="221"/>
        <pc:sldMkLst>
          <pc:docMk/>
          <pc:sldMk cId="3422759081" sldId="274"/>
        </pc:sldMkLst>
        <pc:graphicFrameChg chg="add del mod modGraphic">
          <ac:chgData name="Ann Lee[李旻恩]" userId="S::annlee@nexcom.com.tw::416f16d6-6de0-41b7-a26a-fe53c4a796da" providerId="AD" clId="Web-{FE4201DE-AD4D-AFF5-9768-055289B41C4E}" dt="2025-07-25T06:57:31.065" v="221"/>
          <ac:graphicFrameMkLst>
            <pc:docMk/>
            <pc:sldMk cId="3422759081" sldId="274"/>
            <ac:graphicFrameMk id="4" creationId="{377BE76C-63C9-C760-87C4-35A566D85B1A}"/>
          </ac:graphicFrameMkLst>
        </pc:graphicFrameChg>
        <pc:graphicFrameChg chg="mod modGraphic">
          <ac:chgData name="Ann Lee[李旻恩]" userId="S::annlee@nexcom.com.tw::416f16d6-6de0-41b7-a26a-fe53c4a796da" providerId="AD" clId="Web-{FE4201DE-AD4D-AFF5-9768-055289B41C4E}" dt="2025-07-25T06:51:35.872" v="153"/>
          <ac:graphicFrameMkLst>
            <pc:docMk/>
            <pc:sldMk cId="3422759081" sldId="274"/>
            <ac:graphicFrameMk id="8" creationId="{CFB5BA19-D841-431E-8AA8-0F41BD0A625B}"/>
          </ac:graphicFrameMkLst>
        </pc:graphicFrameChg>
      </pc:sldChg>
      <pc:sldChg chg="addSp delSp modSp new mod modShow">
        <pc:chgData name="Ann Lee[李旻恩]" userId="S::annlee@nexcom.com.tw::416f16d6-6de0-41b7-a26a-fe53c4a796da" providerId="AD" clId="Web-{FE4201DE-AD4D-AFF5-9768-055289B41C4E}" dt="2025-07-25T06:59:07.946" v="238" actId="20577"/>
        <pc:sldMkLst>
          <pc:docMk/>
          <pc:sldMk cId="1149893062" sldId="283"/>
        </pc:sldMkLst>
        <pc:spChg chg="mod">
          <ac:chgData name="Ann Lee[李旻恩]" userId="S::annlee@nexcom.com.tw::416f16d6-6de0-41b7-a26a-fe53c4a796da" providerId="AD" clId="Web-{FE4201DE-AD4D-AFF5-9768-055289B41C4E}" dt="2025-07-25T06:59:07.946" v="238" actId="20577"/>
          <ac:spMkLst>
            <pc:docMk/>
            <pc:sldMk cId="1149893062" sldId="283"/>
            <ac:spMk id="2" creationId="{D38DF203-48A6-B6B5-F8A3-0B0267092E43}"/>
          </ac:spMkLst>
        </pc:spChg>
        <pc:spChg chg="del">
          <ac:chgData name="Ann Lee[李旻恩]" userId="S::annlee@nexcom.com.tw::416f16d6-6de0-41b7-a26a-fe53c4a796da" providerId="AD" clId="Web-{FE4201DE-AD4D-AFF5-9768-055289B41C4E}" dt="2025-07-25T06:57:52.692" v="223"/>
          <ac:spMkLst>
            <pc:docMk/>
            <pc:sldMk cId="1149893062" sldId="283"/>
            <ac:spMk id="3" creationId="{27F2EC79-89FE-1B83-36EF-B7076A3B192B}"/>
          </ac:spMkLst>
        </pc:spChg>
        <pc:graphicFrameChg chg="add">
          <ac:chgData name="Ann Lee[李旻恩]" userId="S::annlee@nexcom.com.tw::416f16d6-6de0-41b7-a26a-fe53c4a796da" providerId="AD" clId="Web-{FE4201DE-AD4D-AFF5-9768-055289B41C4E}" dt="2025-07-25T06:57:52.692" v="223"/>
          <ac:graphicFrameMkLst>
            <pc:docMk/>
            <pc:sldMk cId="1149893062" sldId="283"/>
            <ac:graphicFrameMk id="5" creationId="{377BE76C-63C9-C760-87C4-35A566D85B1A}"/>
          </ac:graphicFrameMkLst>
        </pc:graphicFrameChg>
        <pc:graphicFrameChg chg="mod ord modGraphic">
          <ac:chgData name="Ann Lee[李旻恩]" userId="S::annlee@nexcom.com.tw::416f16d6-6de0-41b7-a26a-fe53c4a796da" providerId="AD" clId="Web-{FE4201DE-AD4D-AFF5-9768-055289B41C4E}" dt="2025-07-25T06:57:52.692" v="223"/>
          <ac:graphicFrameMkLst>
            <pc:docMk/>
            <pc:sldMk cId="1149893062" sldId="283"/>
            <ac:graphicFrameMk id="5" creationId="{377BE76C-63C9-C760-87C4-35A566D85B1A}"/>
          </ac:graphicFrameMkLst>
        </pc:graphicFrameChg>
      </pc:sldChg>
    </pc:docChg>
  </pc:docChgLst>
  <pc:docChgLst>
    <pc:chgData name="Ann Lee[李旻恩]" userId="S::annlee@nexcom.com.tw::416f16d6-6de0-41b7-a26a-fe53c4a796da" providerId="AD" clId="Web-{98878963-C1D1-737F-E860-C10EC133EA9D}"/>
    <pc:docChg chg="modSld">
      <pc:chgData name="Ann Lee[李旻恩]" userId="S::annlee@nexcom.com.tw::416f16d6-6de0-41b7-a26a-fe53c4a796da" providerId="AD" clId="Web-{98878963-C1D1-737F-E860-C10EC133EA9D}" dt="2025-07-23T10:02:51.371" v="0"/>
      <pc:docMkLst>
        <pc:docMk/>
      </pc:docMkLst>
      <pc:sldChg chg="delSp">
        <pc:chgData name="Ann Lee[李旻恩]" userId="S::annlee@nexcom.com.tw::416f16d6-6de0-41b7-a26a-fe53c4a796da" providerId="AD" clId="Web-{98878963-C1D1-737F-E860-C10EC133EA9D}" dt="2025-07-23T10:02:51.371" v="0"/>
        <pc:sldMkLst>
          <pc:docMk/>
          <pc:sldMk cId="4066871403" sldId="264"/>
        </pc:sldMkLst>
      </pc:sldChg>
    </pc:docChg>
  </pc:docChgLst>
  <pc:docChgLst>
    <pc:chgData name="Po-Yen Lin[林柏諺]" userId="S::poyenlin@nexcom.com.tw::b1c30cd7-d80d-451c-a6ce-1943e534ac2f" providerId="AD" clId="Web-{A7258B76-8C71-8267-7ABF-547E9A00382E}"/>
    <pc:docChg chg="modSld">
      <pc:chgData name="Po-Yen Lin[林柏諺]" userId="S::poyenlin@nexcom.com.tw::b1c30cd7-d80d-451c-a6ce-1943e534ac2f" providerId="AD" clId="Web-{A7258B76-8C71-8267-7ABF-547E9A00382E}" dt="2025-07-22T08:02:40.656" v="9"/>
      <pc:docMkLst>
        <pc:docMk/>
      </pc:docMkLst>
      <pc:sldChg chg="modSp">
        <pc:chgData name="Po-Yen Lin[林柏諺]" userId="S::poyenlin@nexcom.com.tw::b1c30cd7-d80d-451c-a6ce-1943e534ac2f" providerId="AD" clId="Web-{A7258B76-8C71-8267-7ABF-547E9A00382E}" dt="2025-07-22T08:02:40.656" v="9"/>
        <pc:sldMkLst>
          <pc:docMk/>
          <pc:sldMk cId="3852996878" sldId="270"/>
        </pc:sldMkLst>
        <pc:graphicFrameChg chg="mod modGraphic">
          <ac:chgData name="Po-Yen Lin[林柏諺]" userId="S::poyenlin@nexcom.com.tw::b1c30cd7-d80d-451c-a6ce-1943e534ac2f" providerId="AD" clId="Web-{A7258B76-8C71-8267-7ABF-547E9A00382E}" dt="2025-07-22T08:02:40.656" v="9"/>
          <ac:graphicFrameMkLst>
            <pc:docMk/>
            <pc:sldMk cId="3852996878" sldId="270"/>
            <ac:graphicFrameMk id="11" creationId="{A52C4635-7F74-4D11-B339-5040D0E5C189}"/>
          </ac:graphicFrameMkLst>
        </pc:graphicFrameChg>
      </pc:sldChg>
    </pc:docChg>
  </pc:docChgLst>
  <pc:docChgLst>
    <pc:chgData name="Ann Lee[李旻恩]" userId="S::annlee@nexcom.com.tw::416f16d6-6de0-41b7-a26a-fe53c4a796da" providerId="AD" clId="Web-{1E756748-01F1-2B62-B2BA-D81C25B5583F}"/>
    <pc:docChg chg="modSld">
      <pc:chgData name="Ann Lee[李旻恩]" userId="S::annlee@nexcom.com.tw::416f16d6-6de0-41b7-a26a-fe53c4a796da" providerId="AD" clId="Web-{1E756748-01F1-2B62-B2BA-D81C25B5583F}" dt="2025-07-24T03:55:58.098" v="144" actId="1076"/>
      <pc:docMkLst>
        <pc:docMk/>
      </pc:docMkLst>
      <pc:sldChg chg="modSp">
        <pc:chgData name="Ann Lee[李旻恩]" userId="S::annlee@nexcom.com.tw::416f16d6-6de0-41b7-a26a-fe53c4a796da" providerId="AD" clId="Web-{1E756748-01F1-2B62-B2BA-D81C25B5583F}" dt="2025-07-24T03:55:38.504" v="143"/>
        <pc:sldMkLst>
          <pc:docMk/>
          <pc:sldMk cId="3422759081" sldId="274"/>
        </pc:sldMkLst>
        <pc:graphicFrameChg chg="mod modGraphic">
          <ac:chgData name="Ann Lee[李旻恩]" userId="S::annlee@nexcom.com.tw::416f16d6-6de0-41b7-a26a-fe53c4a796da" providerId="AD" clId="Web-{1E756748-01F1-2B62-B2BA-D81C25B5583F}" dt="2025-07-24T03:55:38.504" v="143"/>
          <ac:graphicFrameMkLst>
            <pc:docMk/>
            <pc:sldMk cId="3422759081" sldId="274"/>
            <ac:graphicFrameMk id="8" creationId="{CFB5BA19-D841-431E-8AA8-0F41BD0A625B}"/>
          </ac:graphicFrameMkLst>
        </pc:graphicFrameChg>
      </pc:sldChg>
      <pc:sldChg chg="modSp">
        <pc:chgData name="Ann Lee[李旻恩]" userId="S::annlee@nexcom.com.tw::416f16d6-6de0-41b7-a26a-fe53c4a796da" providerId="AD" clId="Web-{1E756748-01F1-2B62-B2BA-D81C25B5583F}" dt="2025-07-24T03:55:58.098" v="144" actId="1076"/>
        <pc:sldMkLst>
          <pc:docMk/>
          <pc:sldMk cId="600181595" sldId="281"/>
        </pc:sldMkLst>
        <pc:spChg chg="mod">
          <ac:chgData name="Ann Lee[李旻恩]" userId="S::annlee@nexcom.com.tw::416f16d6-6de0-41b7-a26a-fe53c4a796da" providerId="AD" clId="Web-{1E756748-01F1-2B62-B2BA-D81C25B5583F}" dt="2025-07-24T03:55:58.098" v="144" actId="1076"/>
          <ac:spMkLst>
            <pc:docMk/>
            <pc:sldMk cId="600181595" sldId="281"/>
            <ac:spMk id="4" creationId="{B84EEE91-B404-6278-2630-083FC95CFEAB}"/>
          </ac:spMkLst>
        </pc:spChg>
        <pc:spChg chg="mod">
          <ac:chgData name="Ann Lee[李旻恩]" userId="S::annlee@nexcom.com.tw::416f16d6-6de0-41b7-a26a-fe53c4a796da" providerId="AD" clId="Web-{1E756748-01F1-2B62-B2BA-D81C25B5583F}" dt="2025-07-24T03:54:03.031" v="133" actId="20577"/>
          <ac:spMkLst>
            <pc:docMk/>
            <pc:sldMk cId="600181595" sldId="281"/>
            <ac:spMk id="6" creationId="{C09D2B81-707E-3E27-F5DB-F9FCB7F11457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7" Type="http://schemas.openxmlformats.org/officeDocument/2006/relationships/slide" Target="../slides/slide19.xml"/><Relationship Id="rId2" Type="http://schemas.openxmlformats.org/officeDocument/2006/relationships/slide" Target="../slides/slide4.xml"/><Relationship Id="rId1" Type="http://schemas.openxmlformats.org/officeDocument/2006/relationships/slide" Target="../slides/slide3.xml"/><Relationship Id="rId6" Type="http://schemas.openxmlformats.org/officeDocument/2006/relationships/slide" Target="../slides/slide20.xml"/><Relationship Id="rId5" Type="http://schemas.openxmlformats.org/officeDocument/2006/relationships/slide" Target="../slides/slide17.xml"/><Relationship Id="rId4" Type="http://schemas.openxmlformats.org/officeDocument/2006/relationships/slide" Target="../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28A166-F353-4D62-8AB0-E04A97BB14A4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F77E1311-978D-47F9-9F40-859EA82C20CD}">
      <dgm:prSet phldrT="[文字]"/>
      <dgm:spPr>
        <a:solidFill>
          <a:srgbClr val="12517C"/>
        </a:solidFill>
      </dgm:spPr>
      <dgm:t>
        <a:bodyPr/>
        <a:lstStyle/>
        <a:p>
          <a:r>
            <a:rPr lang="zh-TW" altLang="en-US">
              <a:solidFill>
                <a:schemeClr val="bg1"/>
              </a:solidFill>
            </a:rPr>
            <a:t>學習地圖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 action="ppaction://hlinksldjump"/>
          </dgm14:cNvPr>
        </a:ext>
      </dgm:extLst>
    </dgm:pt>
    <dgm:pt modelId="{DF836F70-2EDE-4367-8F34-BD1088769009}" type="parTrans" cxnId="{3823A962-6FE7-49E9-8777-AA008E2265D5}">
      <dgm:prSet/>
      <dgm:spPr/>
      <dgm:t>
        <a:bodyPr/>
        <a:lstStyle/>
        <a:p>
          <a:endParaRPr lang="zh-TW" altLang="en-US"/>
        </a:p>
      </dgm:t>
    </dgm:pt>
    <dgm:pt modelId="{429B5BCD-DA25-4D5B-BB98-DCA0A1FEFE70}" type="sibTrans" cxnId="{3823A962-6FE7-49E9-8777-AA008E2265D5}">
      <dgm:prSet/>
      <dgm:spPr>
        <a:ln>
          <a:solidFill>
            <a:srgbClr val="12517C"/>
          </a:solidFill>
        </a:ln>
      </dgm:spPr>
      <dgm:t>
        <a:bodyPr/>
        <a:lstStyle/>
        <a:p>
          <a:endParaRPr lang="zh-TW" altLang="en-US"/>
        </a:p>
      </dgm:t>
    </dgm:pt>
    <dgm:pt modelId="{6D55E517-CB0A-402C-9BE3-F3D88F59F8B6}">
      <dgm:prSet phldrT="[文字]"/>
      <dgm:spPr>
        <a:solidFill>
          <a:srgbClr val="12517C"/>
        </a:solidFill>
      </dgm:spPr>
      <dgm:t>
        <a:bodyPr/>
        <a:lstStyle/>
        <a:p>
          <a:r>
            <a:rPr lang="zh-TW" altLang="en-US">
              <a:solidFill>
                <a:schemeClr val="bg1"/>
              </a:solidFill>
            </a:rPr>
            <a:t>認識 </a:t>
          </a:r>
          <a:r>
            <a:rPr lang="en-US" altLang="zh-TW">
              <a:solidFill>
                <a:schemeClr val="bg1"/>
              </a:solidFill>
            </a:rPr>
            <a:t>Web </a:t>
          </a:r>
          <a:r>
            <a:rPr lang="zh-TW" altLang="en-US">
              <a:solidFill>
                <a:schemeClr val="bg1"/>
              </a:solidFill>
            </a:rPr>
            <a:t>架構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 action="ppaction://hlinksldjump"/>
          </dgm14:cNvPr>
        </a:ext>
      </dgm:extLst>
    </dgm:pt>
    <dgm:pt modelId="{76E3B419-35AA-4FB7-9F34-3982A202E8FE}" type="parTrans" cxnId="{5639A5A7-D123-4258-B96C-1622BC0FEDB2}">
      <dgm:prSet/>
      <dgm:spPr/>
      <dgm:t>
        <a:bodyPr/>
        <a:lstStyle/>
        <a:p>
          <a:endParaRPr lang="zh-TW" altLang="en-US"/>
        </a:p>
      </dgm:t>
    </dgm:pt>
    <dgm:pt modelId="{DAD99CD0-9987-478D-8DC2-20AF7F9AF875}" type="sibTrans" cxnId="{5639A5A7-D123-4258-B96C-1622BC0FEDB2}">
      <dgm:prSet/>
      <dgm:spPr/>
      <dgm:t>
        <a:bodyPr/>
        <a:lstStyle/>
        <a:p>
          <a:endParaRPr lang="zh-TW" altLang="en-US"/>
        </a:p>
      </dgm:t>
    </dgm:pt>
    <dgm:pt modelId="{6BE8A165-44AE-4519-AE6B-D048960BC9D4}">
      <dgm:prSet phldrT="[文字]"/>
      <dgm:spPr>
        <a:solidFill>
          <a:srgbClr val="12517C"/>
        </a:solidFill>
      </dgm:spPr>
      <dgm:t>
        <a:bodyPr/>
        <a:lstStyle/>
        <a:p>
          <a:r>
            <a:rPr lang="zh-TW" altLang="en-US">
              <a:solidFill>
                <a:schemeClr val="bg1"/>
              </a:solidFill>
            </a:rPr>
            <a:t>課程目標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3" action="ppaction://hlinksldjump"/>
          </dgm14:cNvPr>
        </a:ext>
      </dgm:extLst>
    </dgm:pt>
    <dgm:pt modelId="{F7DFF851-D4A4-408E-B013-7ABBCC19A53E}" type="parTrans" cxnId="{92094713-936E-4123-9A86-E839DE07E1C8}">
      <dgm:prSet/>
      <dgm:spPr/>
      <dgm:t>
        <a:bodyPr/>
        <a:lstStyle/>
        <a:p>
          <a:endParaRPr lang="zh-TW" altLang="en-US"/>
        </a:p>
      </dgm:t>
    </dgm:pt>
    <dgm:pt modelId="{346680EE-262C-474E-B4B6-CECB1C9F3B8F}" type="sibTrans" cxnId="{92094713-936E-4123-9A86-E839DE07E1C8}">
      <dgm:prSet/>
      <dgm:spPr/>
      <dgm:t>
        <a:bodyPr/>
        <a:lstStyle/>
        <a:p>
          <a:endParaRPr lang="zh-TW" altLang="en-US"/>
        </a:p>
      </dgm:t>
    </dgm:pt>
    <dgm:pt modelId="{B3A5F3BA-1504-4CE9-97EF-63076F95BE37}">
      <dgm:prSet phldrT="[文字]"/>
      <dgm:spPr>
        <a:solidFill>
          <a:srgbClr val="12517C"/>
        </a:solidFill>
      </dgm:spPr>
      <dgm:t>
        <a:bodyPr/>
        <a:lstStyle/>
        <a:p>
          <a:r>
            <a:rPr lang="zh-TW" altLang="en-US">
              <a:solidFill>
                <a:schemeClr val="bg1"/>
              </a:solidFill>
            </a:rPr>
            <a:t>階段目標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4" action="ppaction://hlinksldjump"/>
          </dgm14:cNvPr>
        </a:ext>
      </dgm:extLst>
    </dgm:pt>
    <dgm:pt modelId="{D986C9C4-81E2-4B23-8DF7-1EC95336DD7A}" type="parTrans" cxnId="{6B1966F0-36FE-4C43-8005-2A5CD60DF2A5}">
      <dgm:prSet/>
      <dgm:spPr/>
      <dgm:t>
        <a:bodyPr/>
        <a:lstStyle/>
        <a:p>
          <a:endParaRPr lang="zh-TW" altLang="en-US"/>
        </a:p>
      </dgm:t>
    </dgm:pt>
    <dgm:pt modelId="{154E3616-F7CA-43DD-86B6-DB86B67249E8}" type="sibTrans" cxnId="{6B1966F0-36FE-4C43-8005-2A5CD60DF2A5}">
      <dgm:prSet/>
      <dgm:spPr/>
      <dgm:t>
        <a:bodyPr/>
        <a:lstStyle/>
        <a:p>
          <a:endParaRPr lang="zh-TW" altLang="en-US"/>
        </a:p>
      </dgm:t>
    </dgm:pt>
    <dgm:pt modelId="{8B1E02EC-07C2-4C5C-9235-AE6CA7AFFAF6}">
      <dgm:prSet phldrT="[文字]"/>
      <dgm:spPr>
        <a:solidFill>
          <a:srgbClr val="12517C"/>
        </a:solidFill>
      </dgm:spPr>
      <dgm:t>
        <a:bodyPr/>
        <a:lstStyle/>
        <a:p>
          <a:r>
            <a:rPr lang="zh-TW" altLang="en-US">
              <a:solidFill>
                <a:schemeClr val="bg1"/>
              </a:solidFill>
            </a:rPr>
            <a:t>學習資源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5" action="ppaction://hlinksldjump"/>
          </dgm14:cNvPr>
        </a:ext>
      </dgm:extLst>
    </dgm:pt>
    <dgm:pt modelId="{811AE725-DBAD-4501-9E27-D439F7005F72}" type="parTrans" cxnId="{54D78ECF-F612-4701-8BE8-C7706DE521DF}">
      <dgm:prSet/>
      <dgm:spPr/>
      <dgm:t>
        <a:bodyPr/>
        <a:lstStyle/>
        <a:p>
          <a:endParaRPr lang="zh-TW" altLang="en-US"/>
        </a:p>
      </dgm:t>
    </dgm:pt>
    <dgm:pt modelId="{E4B9BA1D-AEC4-46FD-AAE7-F2083F36CF9E}" type="sibTrans" cxnId="{54D78ECF-F612-4701-8BE8-C7706DE521DF}">
      <dgm:prSet/>
      <dgm:spPr/>
      <dgm:t>
        <a:bodyPr/>
        <a:lstStyle/>
        <a:p>
          <a:endParaRPr lang="zh-TW" altLang="en-US"/>
        </a:p>
      </dgm:t>
    </dgm:pt>
    <dgm:pt modelId="{B4125FCA-3B21-4DF2-BA95-7EE4D6E1FB55}">
      <dgm:prSet phldrT="[文字]"/>
      <dgm:spPr>
        <a:solidFill>
          <a:srgbClr val="12517C"/>
        </a:solidFill>
      </dgm:spPr>
      <dgm:t>
        <a:bodyPr/>
        <a:lstStyle/>
        <a:p>
          <a:r>
            <a:rPr lang="zh-TW" altLang="en-US">
              <a:solidFill>
                <a:schemeClr val="bg1"/>
              </a:solidFill>
            </a:rPr>
            <a:t>延伸學習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6" action="ppaction://hlinksldjump"/>
          </dgm14:cNvPr>
        </a:ext>
      </dgm:extLst>
    </dgm:pt>
    <dgm:pt modelId="{BBFD6EA6-CE64-4A68-A51A-B5071730DE00}" type="parTrans" cxnId="{F5A9E713-5119-4D0D-B60A-7E6832ECD092}">
      <dgm:prSet/>
      <dgm:spPr/>
      <dgm:t>
        <a:bodyPr/>
        <a:lstStyle/>
        <a:p>
          <a:endParaRPr lang="zh-TW" altLang="en-US"/>
        </a:p>
      </dgm:t>
    </dgm:pt>
    <dgm:pt modelId="{DD2E37EE-E68D-4175-AB0D-BAF602BE2A79}" type="sibTrans" cxnId="{F5A9E713-5119-4D0D-B60A-7E6832ECD092}">
      <dgm:prSet/>
      <dgm:spPr/>
      <dgm:t>
        <a:bodyPr/>
        <a:lstStyle/>
        <a:p>
          <a:endParaRPr lang="zh-TW" altLang="en-US"/>
        </a:p>
      </dgm:t>
    </dgm:pt>
    <dgm:pt modelId="{14EE9BC7-0519-40FD-ABBD-F5E2AF0E6722}">
      <dgm:prSet phldrT="[文字]"/>
      <dgm:spPr>
        <a:solidFill>
          <a:srgbClr val="12517C"/>
        </a:solidFill>
      </dgm:spPr>
      <dgm:t>
        <a:bodyPr/>
        <a:lstStyle/>
        <a:p>
          <a:r>
            <a:rPr lang="zh-TW" altLang="en-US">
              <a:solidFill>
                <a:schemeClr val="bg1"/>
              </a:solidFill>
            </a:rPr>
            <a:t>網站開發流程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7" action="ppaction://hlinksldjump"/>
          </dgm14:cNvPr>
        </a:ext>
      </dgm:extLst>
    </dgm:pt>
    <dgm:pt modelId="{F6D2949F-842D-4EBB-9EAD-7CDFBB116D1B}" type="parTrans" cxnId="{6AB586BB-A153-4B35-BA8C-50FA92078E5E}">
      <dgm:prSet/>
      <dgm:spPr/>
      <dgm:t>
        <a:bodyPr/>
        <a:lstStyle/>
        <a:p>
          <a:endParaRPr lang="zh-TW" altLang="en-US"/>
        </a:p>
      </dgm:t>
    </dgm:pt>
    <dgm:pt modelId="{CFEDFD6E-F70F-45ED-9E0A-DFC732A64D09}" type="sibTrans" cxnId="{6AB586BB-A153-4B35-BA8C-50FA92078E5E}">
      <dgm:prSet/>
      <dgm:spPr/>
      <dgm:t>
        <a:bodyPr/>
        <a:lstStyle/>
        <a:p>
          <a:endParaRPr lang="zh-TW" altLang="en-US"/>
        </a:p>
      </dgm:t>
    </dgm:pt>
    <dgm:pt modelId="{197BE02B-5612-41E7-9965-9718712D30D0}" type="pres">
      <dgm:prSet presAssocID="{0228A166-F353-4D62-8AB0-E04A97BB14A4}" presName="Name0" presStyleCnt="0">
        <dgm:presLayoutVars>
          <dgm:chMax val="7"/>
          <dgm:chPref val="7"/>
          <dgm:dir/>
        </dgm:presLayoutVars>
      </dgm:prSet>
      <dgm:spPr/>
    </dgm:pt>
    <dgm:pt modelId="{46173B27-5AC0-4531-B7EA-96195EBA5B8C}" type="pres">
      <dgm:prSet presAssocID="{0228A166-F353-4D62-8AB0-E04A97BB14A4}" presName="Name1" presStyleCnt="0"/>
      <dgm:spPr/>
    </dgm:pt>
    <dgm:pt modelId="{304298D9-45FB-4384-890E-5E4187480FB5}" type="pres">
      <dgm:prSet presAssocID="{0228A166-F353-4D62-8AB0-E04A97BB14A4}" presName="cycle" presStyleCnt="0"/>
      <dgm:spPr/>
    </dgm:pt>
    <dgm:pt modelId="{123C0A71-10A4-43ED-B146-056484F754E6}" type="pres">
      <dgm:prSet presAssocID="{0228A166-F353-4D62-8AB0-E04A97BB14A4}" presName="srcNode" presStyleLbl="node1" presStyleIdx="0" presStyleCnt="7"/>
      <dgm:spPr/>
    </dgm:pt>
    <dgm:pt modelId="{3D41A6B1-919F-4924-A0CA-E4C0D5976D2C}" type="pres">
      <dgm:prSet presAssocID="{0228A166-F353-4D62-8AB0-E04A97BB14A4}" presName="conn" presStyleLbl="parChTrans1D2" presStyleIdx="0" presStyleCnt="1"/>
      <dgm:spPr/>
    </dgm:pt>
    <dgm:pt modelId="{E957EA3E-1B71-4E81-84E6-AAC7068F21D6}" type="pres">
      <dgm:prSet presAssocID="{0228A166-F353-4D62-8AB0-E04A97BB14A4}" presName="extraNode" presStyleLbl="node1" presStyleIdx="0" presStyleCnt="7"/>
      <dgm:spPr/>
    </dgm:pt>
    <dgm:pt modelId="{9E4737A8-49CC-4421-96E0-64001A656C4F}" type="pres">
      <dgm:prSet presAssocID="{0228A166-F353-4D62-8AB0-E04A97BB14A4}" presName="dstNode" presStyleLbl="node1" presStyleIdx="0" presStyleCnt="7"/>
      <dgm:spPr/>
    </dgm:pt>
    <dgm:pt modelId="{90DDA2CF-165F-4A10-95A7-BCA773DE5EC9}" type="pres">
      <dgm:prSet presAssocID="{F77E1311-978D-47F9-9F40-859EA82C20CD}" presName="text_1" presStyleLbl="node1" presStyleIdx="0" presStyleCnt="7">
        <dgm:presLayoutVars>
          <dgm:bulletEnabled val="1"/>
        </dgm:presLayoutVars>
      </dgm:prSet>
      <dgm:spPr/>
    </dgm:pt>
    <dgm:pt modelId="{30D6DAB4-6A71-46A2-B2F8-FF1A850BA260}" type="pres">
      <dgm:prSet presAssocID="{F77E1311-978D-47F9-9F40-859EA82C20CD}" presName="accent_1" presStyleCnt="0"/>
      <dgm:spPr/>
    </dgm:pt>
    <dgm:pt modelId="{4C45C551-7C17-4481-9898-E77788927E3C}" type="pres">
      <dgm:prSet presAssocID="{F77E1311-978D-47F9-9F40-859EA82C20CD}" presName="accentRepeatNode" presStyleLbl="solidFgAcc1" presStyleIdx="0" presStyleCnt="7" custScaleX="77848" custScaleY="77848"/>
      <dgm:spPr>
        <a:ln>
          <a:solidFill>
            <a:srgbClr val="12517C"/>
          </a:solidFill>
        </a:ln>
      </dgm:spPr>
    </dgm:pt>
    <dgm:pt modelId="{A80FBBF2-407A-44FC-B718-1790D1CFDB2D}" type="pres">
      <dgm:prSet presAssocID="{6D55E517-CB0A-402C-9BE3-F3D88F59F8B6}" presName="text_2" presStyleLbl="node1" presStyleIdx="1" presStyleCnt="7">
        <dgm:presLayoutVars>
          <dgm:bulletEnabled val="1"/>
        </dgm:presLayoutVars>
      </dgm:prSet>
      <dgm:spPr/>
    </dgm:pt>
    <dgm:pt modelId="{DB67052C-77B5-4321-8EEB-AB15397BC9E9}" type="pres">
      <dgm:prSet presAssocID="{6D55E517-CB0A-402C-9BE3-F3D88F59F8B6}" presName="accent_2" presStyleCnt="0"/>
      <dgm:spPr/>
    </dgm:pt>
    <dgm:pt modelId="{45E029E7-3F0C-4C82-B6A3-B7B0404E955F}" type="pres">
      <dgm:prSet presAssocID="{6D55E517-CB0A-402C-9BE3-F3D88F59F8B6}" presName="accentRepeatNode" presStyleLbl="solidFgAcc1" presStyleIdx="1" presStyleCnt="7" custScaleX="79851" custScaleY="79851"/>
      <dgm:spPr>
        <a:ln>
          <a:solidFill>
            <a:srgbClr val="12517C"/>
          </a:solidFill>
        </a:ln>
      </dgm:spPr>
    </dgm:pt>
    <dgm:pt modelId="{D2C6F9D5-D834-47A8-9F45-02656CE6C9B9}" type="pres">
      <dgm:prSet presAssocID="{6BE8A165-44AE-4519-AE6B-D048960BC9D4}" presName="text_3" presStyleLbl="node1" presStyleIdx="2" presStyleCnt="7">
        <dgm:presLayoutVars>
          <dgm:bulletEnabled val="1"/>
        </dgm:presLayoutVars>
      </dgm:prSet>
      <dgm:spPr/>
    </dgm:pt>
    <dgm:pt modelId="{4405275A-ECF1-4105-B346-9642140D9C04}" type="pres">
      <dgm:prSet presAssocID="{6BE8A165-44AE-4519-AE6B-D048960BC9D4}" presName="accent_3" presStyleCnt="0"/>
      <dgm:spPr/>
    </dgm:pt>
    <dgm:pt modelId="{0F2000F4-0510-495E-AF46-0F19B4459F97}" type="pres">
      <dgm:prSet presAssocID="{6BE8A165-44AE-4519-AE6B-D048960BC9D4}" presName="accentRepeatNode" presStyleLbl="solidFgAcc1" presStyleIdx="2" presStyleCnt="7" custScaleX="79851" custScaleY="79851"/>
      <dgm:spPr>
        <a:ln>
          <a:solidFill>
            <a:srgbClr val="12517C"/>
          </a:solidFill>
        </a:ln>
      </dgm:spPr>
    </dgm:pt>
    <dgm:pt modelId="{AF63976A-8D0C-49E6-BF09-95243B20B85F}" type="pres">
      <dgm:prSet presAssocID="{B3A5F3BA-1504-4CE9-97EF-63076F95BE37}" presName="text_4" presStyleLbl="node1" presStyleIdx="3" presStyleCnt="7">
        <dgm:presLayoutVars>
          <dgm:bulletEnabled val="1"/>
        </dgm:presLayoutVars>
      </dgm:prSet>
      <dgm:spPr/>
    </dgm:pt>
    <dgm:pt modelId="{987465A4-9205-4547-A6B6-0C89F1253F33}" type="pres">
      <dgm:prSet presAssocID="{B3A5F3BA-1504-4CE9-97EF-63076F95BE37}" presName="accent_4" presStyleCnt="0"/>
      <dgm:spPr/>
    </dgm:pt>
    <dgm:pt modelId="{E47C2B5E-5D15-4F09-AA6F-9DCC8D2F0B88}" type="pres">
      <dgm:prSet presAssocID="{B3A5F3BA-1504-4CE9-97EF-63076F95BE37}" presName="accentRepeatNode" presStyleLbl="solidFgAcc1" presStyleIdx="3" presStyleCnt="7" custScaleX="81523" custScaleY="81523"/>
      <dgm:spPr>
        <a:ln>
          <a:solidFill>
            <a:srgbClr val="12517C"/>
          </a:solidFill>
        </a:ln>
      </dgm:spPr>
    </dgm:pt>
    <dgm:pt modelId="{4932438E-9CFC-45D4-B6C7-DEC9B5E8DC2F}" type="pres">
      <dgm:prSet presAssocID="{8B1E02EC-07C2-4C5C-9235-AE6CA7AFFAF6}" presName="text_5" presStyleLbl="node1" presStyleIdx="4" presStyleCnt="7">
        <dgm:presLayoutVars>
          <dgm:bulletEnabled val="1"/>
        </dgm:presLayoutVars>
      </dgm:prSet>
      <dgm:spPr/>
    </dgm:pt>
    <dgm:pt modelId="{59E56DC6-6CEC-470C-B788-6DFFF30F8E1A}" type="pres">
      <dgm:prSet presAssocID="{8B1E02EC-07C2-4C5C-9235-AE6CA7AFFAF6}" presName="accent_5" presStyleCnt="0"/>
      <dgm:spPr/>
    </dgm:pt>
    <dgm:pt modelId="{7CC34585-2B51-4E0E-A8CB-0E4FBA08958E}" type="pres">
      <dgm:prSet presAssocID="{8B1E02EC-07C2-4C5C-9235-AE6CA7AFFAF6}" presName="accentRepeatNode" presStyleLbl="solidFgAcc1" presStyleIdx="4" presStyleCnt="7" custScaleX="80134" custScaleY="80134"/>
      <dgm:spPr>
        <a:ln>
          <a:solidFill>
            <a:srgbClr val="12517C"/>
          </a:solidFill>
        </a:ln>
      </dgm:spPr>
    </dgm:pt>
    <dgm:pt modelId="{3FF5ADBA-1F1A-46AD-8EF5-C2415AA8804A}" type="pres">
      <dgm:prSet presAssocID="{14EE9BC7-0519-40FD-ABBD-F5E2AF0E6722}" presName="text_6" presStyleLbl="node1" presStyleIdx="5" presStyleCnt="7">
        <dgm:presLayoutVars>
          <dgm:bulletEnabled val="1"/>
        </dgm:presLayoutVars>
      </dgm:prSet>
      <dgm:spPr/>
    </dgm:pt>
    <dgm:pt modelId="{685A55CC-3E8F-4003-B9E1-217F26F734B3}" type="pres">
      <dgm:prSet presAssocID="{14EE9BC7-0519-40FD-ABBD-F5E2AF0E6722}" presName="accent_6" presStyleCnt="0"/>
      <dgm:spPr/>
    </dgm:pt>
    <dgm:pt modelId="{8262598F-1905-42F0-92A8-0C8A540BEBBC}" type="pres">
      <dgm:prSet presAssocID="{14EE9BC7-0519-40FD-ABBD-F5E2AF0E6722}" presName="accentRepeatNode" presStyleLbl="solidFgAcc1" presStyleIdx="5" presStyleCnt="7" custScaleX="81307" custScaleY="81307"/>
      <dgm:spPr>
        <a:ln>
          <a:solidFill>
            <a:srgbClr val="12517C"/>
          </a:solidFill>
        </a:ln>
      </dgm:spPr>
    </dgm:pt>
    <dgm:pt modelId="{CA49F309-7B4E-4400-B2BF-832E653A718A}" type="pres">
      <dgm:prSet presAssocID="{B4125FCA-3B21-4DF2-BA95-7EE4D6E1FB55}" presName="text_7" presStyleLbl="node1" presStyleIdx="6" presStyleCnt="7">
        <dgm:presLayoutVars>
          <dgm:bulletEnabled val="1"/>
        </dgm:presLayoutVars>
      </dgm:prSet>
      <dgm:spPr/>
    </dgm:pt>
    <dgm:pt modelId="{3AB055CF-6D07-495A-BA68-DE23CCCB06DA}" type="pres">
      <dgm:prSet presAssocID="{B4125FCA-3B21-4DF2-BA95-7EE4D6E1FB55}" presName="accent_7" presStyleCnt="0"/>
      <dgm:spPr/>
    </dgm:pt>
    <dgm:pt modelId="{DC7AF7D5-98A6-4BF8-8A37-BE830083D649}" type="pres">
      <dgm:prSet presAssocID="{B4125FCA-3B21-4DF2-BA95-7EE4D6E1FB55}" presName="accentRepeatNode" presStyleLbl="solidFgAcc1" presStyleIdx="6" presStyleCnt="7" custScaleX="80134" custScaleY="80134"/>
      <dgm:spPr>
        <a:ln>
          <a:solidFill>
            <a:srgbClr val="12517C"/>
          </a:solidFill>
        </a:ln>
      </dgm:spPr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6" action="ppaction://hlinksldjump"/>
          </dgm14:cNvPr>
        </a:ext>
      </dgm:extLst>
    </dgm:pt>
  </dgm:ptLst>
  <dgm:cxnLst>
    <dgm:cxn modelId="{92094713-936E-4123-9A86-E839DE07E1C8}" srcId="{0228A166-F353-4D62-8AB0-E04A97BB14A4}" destId="{6BE8A165-44AE-4519-AE6B-D048960BC9D4}" srcOrd="2" destOrd="0" parTransId="{F7DFF851-D4A4-408E-B013-7ABBCC19A53E}" sibTransId="{346680EE-262C-474E-B4B6-CECB1C9F3B8F}"/>
    <dgm:cxn modelId="{F5A9E713-5119-4D0D-B60A-7E6832ECD092}" srcId="{0228A166-F353-4D62-8AB0-E04A97BB14A4}" destId="{B4125FCA-3B21-4DF2-BA95-7EE4D6E1FB55}" srcOrd="6" destOrd="0" parTransId="{BBFD6EA6-CE64-4A68-A51A-B5071730DE00}" sibTransId="{DD2E37EE-E68D-4175-AB0D-BAF602BE2A79}"/>
    <dgm:cxn modelId="{E48CA82A-03B9-4FC1-A042-D0C6F9E8F619}" type="presOf" srcId="{F77E1311-978D-47F9-9F40-859EA82C20CD}" destId="{90DDA2CF-165F-4A10-95A7-BCA773DE5EC9}" srcOrd="0" destOrd="0" presId="urn:microsoft.com/office/officeart/2008/layout/VerticalCurvedList"/>
    <dgm:cxn modelId="{3823A962-6FE7-49E9-8777-AA008E2265D5}" srcId="{0228A166-F353-4D62-8AB0-E04A97BB14A4}" destId="{F77E1311-978D-47F9-9F40-859EA82C20CD}" srcOrd="0" destOrd="0" parTransId="{DF836F70-2EDE-4367-8F34-BD1088769009}" sibTransId="{429B5BCD-DA25-4D5B-BB98-DCA0A1FEFE70}"/>
    <dgm:cxn modelId="{60430E80-5610-4D89-9DD6-E763F8E068C8}" type="presOf" srcId="{14EE9BC7-0519-40FD-ABBD-F5E2AF0E6722}" destId="{3FF5ADBA-1F1A-46AD-8EF5-C2415AA8804A}" srcOrd="0" destOrd="0" presId="urn:microsoft.com/office/officeart/2008/layout/VerticalCurvedList"/>
    <dgm:cxn modelId="{104B2F8F-7876-47F5-B89A-92420C285FE8}" type="presOf" srcId="{0228A166-F353-4D62-8AB0-E04A97BB14A4}" destId="{197BE02B-5612-41E7-9965-9718712D30D0}" srcOrd="0" destOrd="0" presId="urn:microsoft.com/office/officeart/2008/layout/VerticalCurvedList"/>
    <dgm:cxn modelId="{1F41B3A6-4FD0-4795-AA08-FB60389920CA}" type="presOf" srcId="{B3A5F3BA-1504-4CE9-97EF-63076F95BE37}" destId="{AF63976A-8D0C-49E6-BF09-95243B20B85F}" srcOrd="0" destOrd="0" presId="urn:microsoft.com/office/officeart/2008/layout/VerticalCurvedList"/>
    <dgm:cxn modelId="{5639A5A7-D123-4258-B96C-1622BC0FEDB2}" srcId="{0228A166-F353-4D62-8AB0-E04A97BB14A4}" destId="{6D55E517-CB0A-402C-9BE3-F3D88F59F8B6}" srcOrd="1" destOrd="0" parTransId="{76E3B419-35AA-4FB7-9F34-3982A202E8FE}" sibTransId="{DAD99CD0-9987-478D-8DC2-20AF7F9AF875}"/>
    <dgm:cxn modelId="{A8017CB2-9A5E-43FC-9A3B-65FB9E5516BC}" type="presOf" srcId="{429B5BCD-DA25-4D5B-BB98-DCA0A1FEFE70}" destId="{3D41A6B1-919F-4924-A0CA-E4C0D5976D2C}" srcOrd="0" destOrd="0" presId="urn:microsoft.com/office/officeart/2008/layout/VerticalCurvedList"/>
    <dgm:cxn modelId="{B986DCBA-4557-43B1-AE8F-3D34C50B2F29}" type="presOf" srcId="{6BE8A165-44AE-4519-AE6B-D048960BC9D4}" destId="{D2C6F9D5-D834-47A8-9F45-02656CE6C9B9}" srcOrd="0" destOrd="0" presId="urn:microsoft.com/office/officeart/2008/layout/VerticalCurvedList"/>
    <dgm:cxn modelId="{6AB586BB-A153-4B35-BA8C-50FA92078E5E}" srcId="{0228A166-F353-4D62-8AB0-E04A97BB14A4}" destId="{14EE9BC7-0519-40FD-ABBD-F5E2AF0E6722}" srcOrd="5" destOrd="0" parTransId="{F6D2949F-842D-4EBB-9EAD-7CDFBB116D1B}" sibTransId="{CFEDFD6E-F70F-45ED-9E0A-DFC732A64D09}"/>
    <dgm:cxn modelId="{B64B27C8-51CD-44A3-83D5-4CD8D0DA1B98}" type="presOf" srcId="{B4125FCA-3B21-4DF2-BA95-7EE4D6E1FB55}" destId="{CA49F309-7B4E-4400-B2BF-832E653A718A}" srcOrd="0" destOrd="0" presId="urn:microsoft.com/office/officeart/2008/layout/VerticalCurvedList"/>
    <dgm:cxn modelId="{1CD992CE-79FE-451E-AF29-B864F3193CBF}" type="presOf" srcId="{6D55E517-CB0A-402C-9BE3-F3D88F59F8B6}" destId="{A80FBBF2-407A-44FC-B718-1790D1CFDB2D}" srcOrd="0" destOrd="0" presId="urn:microsoft.com/office/officeart/2008/layout/VerticalCurvedList"/>
    <dgm:cxn modelId="{54D78ECF-F612-4701-8BE8-C7706DE521DF}" srcId="{0228A166-F353-4D62-8AB0-E04A97BB14A4}" destId="{8B1E02EC-07C2-4C5C-9235-AE6CA7AFFAF6}" srcOrd="4" destOrd="0" parTransId="{811AE725-DBAD-4501-9E27-D439F7005F72}" sibTransId="{E4B9BA1D-AEC4-46FD-AAE7-F2083F36CF9E}"/>
    <dgm:cxn modelId="{6B1966F0-36FE-4C43-8005-2A5CD60DF2A5}" srcId="{0228A166-F353-4D62-8AB0-E04A97BB14A4}" destId="{B3A5F3BA-1504-4CE9-97EF-63076F95BE37}" srcOrd="3" destOrd="0" parTransId="{D986C9C4-81E2-4B23-8DF7-1EC95336DD7A}" sibTransId="{154E3616-F7CA-43DD-86B6-DB86B67249E8}"/>
    <dgm:cxn modelId="{8C4A98F6-83CF-4C1C-BA56-7E80497999EA}" type="presOf" srcId="{8B1E02EC-07C2-4C5C-9235-AE6CA7AFFAF6}" destId="{4932438E-9CFC-45D4-B6C7-DEC9B5E8DC2F}" srcOrd="0" destOrd="0" presId="urn:microsoft.com/office/officeart/2008/layout/VerticalCurvedList"/>
    <dgm:cxn modelId="{C6BEDFC8-B4C7-4C96-80E1-449961661753}" type="presParOf" srcId="{197BE02B-5612-41E7-9965-9718712D30D0}" destId="{46173B27-5AC0-4531-B7EA-96195EBA5B8C}" srcOrd="0" destOrd="0" presId="urn:microsoft.com/office/officeart/2008/layout/VerticalCurvedList"/>
    <dgm:cxn modelId="{2D3D37D0-31F6-41D1-95A4-CAFD1F243133}" type="presParOf" srcId="{46173B27-5AC0-4531-B7EA-96195EBA5B8C}" destId="{304298D9-45FB-4384-890E-5E4187480FB5}" srcOrd="0" destOrd="0" presId="urn:microsoft.com/office/officeart/2008/layout/VerticalCurvedList"/>
    <dgm:cxn modelId="{F6B24ADE-4D89-4641-9E97-151AD7463BB6}" type="presParOf" srcId="{304298D9-45FB-4384-890E-5E4187480FB5}" destId="{123C0A71-10A4-43ED-B146-056484F754E6}" srcOrd="0" destOrd="0" presId="urn:microsoft.com/office/officeart/2008/layout/VerticalCurvedList"/>
    <dgm:cxn modelId="{BE5A2076-7169-4C3B-B1C0-E77A8A73ABAD}" type="presParOf" srcId="{304298D9-45FB-4384-890E-5E4187480FB5}" destId="{3D41A6B1-919F-4924-A0CA-E4C0D5976D2C}" srcOrd="1" destOrd="0" presId="urn:microsoft.com/office/officeart/2008/layout/VerticalCurvedList"/>
    <dgm:cxn modelId="{F2AFCFA6-4C90-4023-A5BD-A942C8922F23}" type="presParOf" srcId="{304298D9-45FB-4384-890E-5E4187480FB5}" destId="{E957EA3E-1B71-4E81-84E6-AAC7068F21D6}" srcOrd="2" destOrd="0" presId="urn:microsoft.com/office/officeart/2008/layout/VerticalCurvedList"/>
    <dgm:cxn modelId="{4039CE56-72FB-4610-A41F-77C7BB279D0A}" type="presParOf" srcId="{304298D9-45FB-4384-890E-5E4187480FB5}" destId="{9E4737A8-49CC-4421-96E0-64001A656C4F}" srcOrd="3" destOrd="0" presId="urn:microsoft.com/office/officeart/2008/layout/VerticalCurvedList"/>
    <dgm:cxn modelId="{D07396F8-8E80-4266-93F8-EC68C5F0EC1E}" type="presParOf" srcId="{46173B27-5AC0-4531-B7EA-96195EBA5B8C}" destId="{90DDA2CF-165F-4A10-95A7-BCA773DE5EC9}" srcOrd="1" destOrd="0" presId="urn:microsoft.com/office/officeart/2008/layout/VerticalCurvedList"/>
    <dgm:cxn modelId="{F99CB0BE-4FDB-4CEE-B984-AE73A181A2D0}" type="presParOf" srcId="{46173B27-5AC0-4531-B7EA-96195EBA5B8C}" destId="{30D6DAB4-6A71-46A2-B2F8-FF1A850BA260}" srcOrd="2" destOrd="0" presId="urn:microsoft.com/office/officeart/2008/layout/VerticalCurvedList"/>
    <dgm:cxn modelId="{B3088355-4A9C-4078-9654-DA11AF795835}" type="presParOf" srcId="{30D6DAB4-6A71-46A2-B2F8-FF1A850BA260}" destId="{4C45C551-7C17-4481-9898-E77788927E3C}" srcOrd="0" destOrd="0" presId="urn:microsoft.com/office/officeart/2008/layout/VerticalCurvedList"/>
    <dgm:cxn modelId="{F0AAB86F-615C-4576-94DD-731B9E6FC9B0}" type="presParOf" srcId="{46173B27-5AC0-4531-B7EA-96195EBA5B8C}" destId="{A80FBBF2-407A-44FC-B718-1790D1CFDB2D}" srcOrd="3" destOrd="0" presId="urn:microsoft.com/office/officeart/2008/layout/VerticalCurvedList"/>
    <dgm:cxn modelId="{09BB1A65-BE3B-482D-9356-1DD1F64B1E67}" type="presParOf" srcId="{46173B27-5AC0-4531-B7EA-96195EBA5B8C}" destId="{DB67052C-77B5-4321-8EEB-AB15397BC9E9}" srcOrd="4" destOrd="0" presId="urn:microsoft.com/office/officeart/2008/layout/VerticalCurvedList"/>
    <dgm:cxn modelId="{55704030-D500-41BC-9A5F-13E1A325237E}" type="presParOf" srcId="{DB67052C-77B5-4321-8EEB-AB15397BC9E9}" destId="{45E029E7-3F0C-4C82-B6A3-B7B0404E955F}" srcOrd="0" destOrd="0" presId="urn:microsoft.com/office/officeart/2008/layout/VerticalCurvedList"/>
    <dgm:cxn modelId="{82C314C1-4631-405D-ACC6-128F7147956F}" type="presParOf" srcId="{46173B27-5AC0-4531-B7EA-96195EBA5B8C}" destId="{D2C6F9D5-D834-47A8-9F45-02656CE6C9B9}" srcOrd="5" destOrd="0" presId="urn:microsoft.com/office/officeart/2008/layout/VerticalCurvedList"/>
    <dgm:cxn modelId="{5CE538C2-18C9-49C7-9069-B257F419E9D7}" type="presParOf" srcId="{46173B27-5AC0-4531-B7EA-96195EBA5B8C}" destId="{4405275A-ECF1-4105-B346-9642140D9C04}" srcOrd="6" destOrd="0" presId="urn:microsoft.com/office/officeart/2008/layout/VerticalCurvedList"/>
    <dgm:cxn modelId="{1BB3B5C1-BE57-4B0E-847A-C32B05A9FDBB}" type="presParOf" srcId="{4405275A-ECF1-4105-B346-9642140D9C04}" destId="{0F2000F4-0510-495E-AF46-0F19B4459F97}" srcOrd="0" destOrd="0" presId="urn:microsoft.com/office/officeart/2008/layout/VerticalCurvedList"/>
    <dgm:cxn modelId="{70C46375-9ACB-4A16-AEEA-D54316D36237}" type="presParOf" srcId="{46173B27-5AC0-4531-B7EA-96195EBA5B8C}" destId="{AF63976A-8D0C-49E6-BF09-95243B20B85F}" srcOrd="7" destOrd="0" presId="urn:microsoft.com/office/officeart/2008/layout/VerticalCurvedList"/>
    <dgm:cxn modelId="{1FC3F06B-1667-41CE-85A5-3884635A428D}" type="presParOf" srcId="{46173B27-5AC0-4531-B7EA-96195EBA5B8C}" destId="{987465A4-9205-4547-A6B6-0C89F1253F33}" srcOrd="8" destOrd="0" presId="urn:microsoft.com/office/officeart/2008/layout/VerticalCurvedList"/>
    <dgm:cxn modelId="{552E6837-E354-4F7F-810F-3C8FE00FA70F}" type="presParOf" srcId="{987465A4-9205-4547-A6B6-0C89F1253F33}" destId="{E47C2B5E-5D15-4F09-AA6F-9DCC8D2F0B88}" srcOrd="0" destOrd="0" presId="urn:microsoft.com/office/officeart/2008/layout/VerticalCurvedList"/>
    <dgm:cxn modelId="{1FEDCC88-839A-41B9-9120-52D4153757F9}" type="presParOf" srcId="{46173B27-5AC0-4531-B7EA-96195EBA5B8C}" destId="{4932438E-9CFC-45D4-B6C7-DEC9B5E8DC2F}" srcOrd="9" destOrd="0" presId="urn:microsoft.com/office/officeart/2008/layout/VerticalCurvedList"/>
    <dgm:cxn modelId="{F2434319-FDFC-4999-988A-232772208A77}" type="presParOf" srcId="{46173B27-5AC0-4531-B7EA-96195EBA5B8C}" destId="{59E56DC6-6CEC-470C-B788-6DFFF30F8E1A}" srcOrd="10" destOrd="0" presId="urn:microsoft.com/office/officeart/2008/layout/VerticalCurvedList"/>
    <dgm:cxn modelId="{064A379F-C8B9-45E3-8679-5A53656A0092}" type="presParOf" srcId="{59E56DC6-6CEC-470C-B788-6DFFF30F8E1A}" destId="{7CC34585-2B51-4E0E-A8CB-0E4FBA08958E}" srcOrd="0" destOrd="0" presId="urn:microsoft.com/office/officeart/2008/layout/VerticalCurvedList"/>
    <dgm:cxn modelId="{115EF180-3B8A-49D4-B11C-5C76488D8A25}" type="presParOf" srcId="{46173B27-5AC0-4531-B7EA-96195EBA5B8C}" destId="{3FF5ADBA-1F1A-46AD-8EF5-C2415AA8804A}" srcOrd="11" destOrd="0" presId="urn:microsoft.com/office/officeart/2008/layout/VerticalCurvedList"/>
    <dgm:cxn modelId="{65FB19E8-2A6F-46D3-BAEE-92E01DA7F851}" type="presParOf" srcId="{46173B27-5AC0-4531-B7EA-96195EBA5B8C}" destId="{685A55CC-3E8F-4003-B9E1-217F26F734B3}" srcOrd="12" destOrd="0" presId="urn:microsoft.com/office/officeart/2008/layout/VerticalCurvedList"/>
    <dgm:cxn modelId="{D8C4EFF8-59AC-46D5-9BA3-178CCA940431}" type="presParOf" srcId="{685A55CC-3E8F-4003-B9E1-217F26F734B3}" destId="{8262598F-1905-42F0-92A8-0C8A540BEBBC}" srcOrd="0" destOrd="0" presId="urn:microsoft.com/office/officeart/2008/layout/VerticalCurvedList"/>
    <dgm:cxn modelId="{B053831B-98DB-4081-96D8-E2F70E07AA11}" type="presParOf" srcId="{46173B27-5AC0-4531-B7EA-96195EBA5B8C}" destId="{CA49F309-7B4E-4400-B2BF-832E653A718A}" srcOrd="13" destOrd="0" presId="urn:microsoft.com/office/officeart/2008/layout/VerticalCurvedList"/>
    <dgm:cxn modelId="{A82A6561-D0D5-4B5C-8DAA-FC45B6079C3F}" type="presParOf" srcId="{46173B27-5AC0-4531-B7EA-96195EBA5B8C}" destId="{3AB055CF-6D07-495A-BA68-DE23CCCB06DA}" srcOrd="14" destOrd="0" presId="urn:microsoft.com/office/officeart/2008/layout/VerticalCurvedList"/>
    <dgm:cxn modelId="{C98253CF-FE35-4E7D-B286-8DAA199CB6F9}" type="presParOf" srcId="{3AB055CF-6D07-495A-BA68-DE23CCCB06DA}" destId="{DC7AF7D5-98A6-4BF8-8A37-BE830083D64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2C2D5D-67C5-4218-B1D2-9E27F4446735}" type="doc">
      <dgm:prSet loTypeId="urn:microsoft.com/office/officeart/2005/8/layout/process2" loCatId="process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zh-TW" altLang="en-US"/>
        </a:p>
      </dgm:t>
    </dgm:pt>
    <dgm:pt modelId="{431C5235-286C-41AE-ABE0-EAF01E8B73C2}">
      <dgm:prSet phldrT="[文字]"/>
      <dgm:spPr/>
      <dgm:t>
        <a:bodyPr/>
        <a:lstStyle/>
        <a:p>
          <a:r>
            <a:rPr lang="zh-TW" altLang="en-US"/>
            <a:t>使用者</a:t>
          </a:r>
        </a:p>
      </dgm:t>
    </dgm:pt>
    <dgm:pt modelId="{00C7E028-E431-46F3-A825-7DC8C24AF51D}" type="parTrans" cxnId="{37F26E40-B5F3-4A93-90D4-B6883BD43662}">
      <dgm:prSet/>
      <dgm:spPr/>
      <dgm:t>
        <a:bodyPr/>
        <a:lstStyle/>
        <a:p>
          <a:endParaRPr lang="zh-TW" altLang="en-US"/>
        </a:p>
      </dgm:t>
    </dgm:pt>
    <dgm:pt modelId="{CFAE52E5-61CB-4F37-BCE9-52053643C7F0}" type="sibTrans" cxnId="{37F26E40-B5F3-4A93-90D4-B6883BD43662}">
      <dgm:prSet/>
      <dgm:spPr/>
      <dgm:t>
        <a:bodyPr/>
        <a:lstStyle/>
        <a:p>
          <a:endParaRPr lang="zh-TW" altLang="en-US"/>
        </a:p>
      </dgm:t>
    </dgm:pt>
    <dgm:pt modelId="{29BA50B1-C037-4D41-BFF8-6FF20FD9D2AB}">
      <dgm:prSet phldrT="[文字]"/>
      <dgm:spPr/>
      <dgm:t>
        <a:bodyPr/>
        <a:lstStyle/>
        <a:p>
          <a:r>
            <a:rPr lang="zh-TW" altLang="en-US"/>
            <a:t>前端</a:t>
          </a:r>
        </a:p>
      </dgm:t>
    </dgm:pt>
    <dgm:pt modelId="{E72B8A39-6F30-414B-88C7-BB697225A1D9}" type="parTrans" cxnId="{CF69C892-18C5-4F1A-85D0-BE474B46CB06}">
      <dgm:prSet/>
      <dgm:spPr/>
      <dgm:t>
        <a:bodyPr/>
        <a:lstStyle/>
        <a:p>
          <a:endParaRPr lang="zh-TW" altLang="en-US"/>
        </a:p>
      </dgm:t>
    </dgm:pt>
    <dgm:pt modelId="{D27DC7A0-93AB-4CC2-B61A-75438071C099}" type="sibTrans" cxnId="{CF69C892-18C5-4F1A-85D0-BE474B46CB06}">
      <dgm:prSet/>
      <dgm:spPr/>
      <dgm:t>
        <a:bodyPr/>
        <a:lstStyle/>
        <a:p>
          <a:endParaRPr lang="zh-TW" altLang="en-US"/>
        </a:p>
      </dgm:t>
    </dgm:pt>
    <dgm:pt modelId="{34D2A0AF-56ED-416B-A50B-58B3B95DA69A}">
      <dgm:prSet phldrT="[文字]"/>
      <dgm:spPr/>
      <dgm:t>
        <a:bodyPr/>
        <a:lstStyle/>
        <a:p>
          <a:r>
            <a:rPr lang="zh-TW" altLang="en-US"/>
            <a:t>後端</a:t>
          </a:r>
        </a:p>
      </dgm:t>
    </dgm:pt>
    <dgm:pt modelId="{E2048AA3-49BE-43D8-B61C-850383F6E789}" type="parTrans" cxnId="{DBA7F52B-5A3F-425E-B472-30D3DF2876DB}">
      <dgm:prSet/>
      <dgm:spPr/>
      <dgm:t>
        <a:bodyPr/>
        <a:lstStyle/>
        <a:p>
          <a:endParaRPr lang="zh-TW" altLang="en-US"/>
        </a:p>
      </dgm:t>
    </dgm:pt>
    <dgm:pt modelId="{26CE9649-4109-472F-B673-122B1B58D1BE}" type="sibTrans" cxnId="{DBA7F52B-5A3F-425E-B472-30D3DF2876DB}">
      <dgm:prSet/>
      <dgm:spPr/>
      <dgm:t>
        <a:bodyPr/>
        <a:lstStyle/>
        <a:p>
          <a:endParaRPr lang="zh-TW" altLang="en-US"/>
        </a:p>
      </dgm:t>
    </dgm:pt>
    <dgm:pt modelId="{C06B1D4C-5025-4334-BE35-906A3730AC6B}">
      <dgm:prSet phldrT="[文字]"/>
      <dgm:spPr/>
      <dgm:t>
        <a:bodyPr/>
        <a:lstStyle/>
        <a:p>
          <a:r>
            <a:rPr lang="zh-TW" altLang="en-US"/>
            <a:t>資料庫</a:t>
          </a:r>
        </a:p>
      </dgm:t>
    </dgm:pt>
    <dgm:pt modelId="{58CD3345-8FC6-4482-8FF0-922339F12FEE}" type="parTrans" cxnId="{49C08797-D417-4ADA-8CF2-43FAD506E451}">
      <dgm:prSet/>
      <dgm:spPr/>
      <dgm:t>
        <a:bodyPr/>
        <a:lstStyle/>
        <a:p>
          <a:endParaRPr lang="zh-TW" altLang="en-US"/>
        </a:p>
      </dgm:t>
    </dgm:pt>
    <dgm:pt modelId="{56B2CF65-0738-4FA1-A548-1ECD06EC3DB3}" type="sibTrans" cxnId="{49C08797-D417-4ADA-8CF2-43FAD506E451}">
      <dgm:prSet/>
      <dgm:spPr/>
      <dgm:t>
        <a:bodyPr/>
        <a:lstStyle/>
        <a:p>
          <a:endParaRPr lang="zh-TW" altLang="en-US"/>
        </a:p>
      </dgm:t>
    </dgm:pt>
    <dgm:pt modelId="{596AC1A3-57CC-4556-A3DC-7CE409FFA5B6}" type="pres">
      <dgm:prSet presAssocID="{DC2C2D5D-67C5-4218-B1D2-9E27F4446735}" presName="linearFlow" presStyleCnt="0">
        <dgm:presLayoutVars>
          <dgm:resizeHandles val="exact"/>
        </dgm:presLayoutVars>
      </dgm:prSet>
      <dgm:spPr/>
    </dgm:pt>
    <dgm:pt modelId="{93C00D9C-2699-4216-817C-746F8C5916FF}" type="pres">
      <dgm:prSet presAssocID="{431C5235-286C-41AE-ABE0-EAF01E8B73C2}" presName="node" presStyleLbl="node1" presStyleIdx="0" presStyleCnt="4">
        <dgm:presLayoutVars>
          <dgm:bulletEnabled val="1"/>
        </dgm:presLayoutVars>
      </dgm:prSet>
      <dgm:spPr/>
    </dgm:pt>
    <dgm:pt modelId="{2A1EF69E-3766-4188-8A07-48A7E3D74010}" type="pres">
      <dgm:prSet presAssocID="{CFAE52E5-61CB-4F37-BCE9-52053643C7F0}" presName="sibTrans" presStyleLbl="sibTrans2D1" presStyleIdx="0" presStyleCnt="3" custLinFactNeighborX="-2092" custLinFactNeighborY="-1394"/>
      <dgm:spPr/>
    </dgm:pt>
    <dgm:pt modelId="{9D28D95B-33B9-436C-88C8-CDBA138463B2}" type="pres">
      <dgm:prSet presAssocID="{CFAE52E5-61CB-4F37-BCE9-52053643C7F0}" presName="connectorText" presStyleLbl="sibTrans2D1" presStyleIdx="0" presStyleCnt="3"/>
      <dgm:spPr/>
    </dgm:pt>
    <dgm:pt modelId="{319CEB5A-CD29-4BDB-8EE7-405D70431B33}" type="pres">
      <dgm:prSet presAssocID="{29BA50B1-C037-4D41-BFF8-6FF20FD9D2AB}" presName="node" presStyleLbl="node1" presStyleIdx="1" presStyleCnt="4">
        <dgm:presLayoutVars>
          <dgm:bulletEnabled val="1"/>
        </dgm:presLayoutVars>
      </dgm:prSet>
      <dgm:spPr/>
    </dgm:pt>
    <dgm:pt modelId="{647F69AB-330F-4D07-94DA-36C82AAD239A}" type="pres">
      <dgm:prSet presAssocID="{D27DC7A0-93AB-4CC2-B61A-75438071C099}" presName="sibTrans" presStyleLbl="sibTrans2D1" presStyleIdx="1" presStyleCnt="3" custLinFactNeighborX="-74651" custLinFactNeighborY="-4704"/>
      <dgm:spPr/>
    </dgm:pt>
    <dgm:pt modelId="{4103DFF1-4256-4052-8AD3-9682243267D5}" type="pres">
      <dgm:prSet presAssocID="{D27DC7A0-93AB-4CC2-B61A-75438071C099}" presName="connectorText" presStyleLbl="sibTrans2D1" presStyleIdx="1" presStyleCnt="3"/>
      <dgm:spPr/>
    </dgm:pt>
    <dgm:pt modelId="{400ED8B1-671F-4E2D-B770-7A50916B841E}" type="pres">
      <dgm:prSet presAssocID="{34D2A0AF-56ED-416B-A50B-58B3B95DA69A}" presName="node" presStyleLbl="node1" presStyleIdx="2" presStyleCnt="4">
        <dgm:presLayoutVars>
          <dgm:bulletEnabled val="1"/>
        </dgm:presLayoutVars>
      </dgm:prSet>
      <dgm:spPr/>
    </dgm:pt>
    <dgm:pt modelId="{5E20E53A-4642-427C-A5FC-D63DDBB74787}" type="pres">
      <dgm:prSet presAssocID="{26CE9649-4109-472F-B673-122B1B58D1BE}" presName="sibTrans" presStyleLbl="sibTrans2D1" presStyleIdx="2" presStyleCnt="3" custLinFactNeighborX="-74651" custLinFactNeighborY="-4704"/>
      <dgm:spPr/>
    </dgm:pt>
    <dgm:pt modelId="{BEDB8F21-6F96-48B5-AAA1-72FE0AFD6EAF}" type="pres">
      <dgm:prSet presAssocID="{26CE9649-4109-472F-B673-122B1B58D1BE}" presName="connectorText" presStyleLbl="sibTrans2D1" presStyleIdx="2" presStyleCnt="3"/>
      <dgm:spPr/>
    </dgm:pt>
    <dgm:pt modelId="{305DA3BE-A8CE-45A6-A108-72279C175198}" type="pres">
      <dgm:prSet presAssocID="{C06B1D4C-5025-4334-BE35-906A3730AC6B}" presName="node" presStyleLbl="node1" presStyleIdx="3" presStyleCnt="4">
        <dgm:presLayoutVars>
          <dgm:bulletEnabled val="1"/>
        </dgm:presLayoutVars>
      </dgm:prSet>
      <dgm:spPr/>
    </dgm:pt>
  </dgm:ptLst>
  <dgm:cxnLst>
    <dgm:cxn modelId="{0B7ACC20-6CBF-43E5-AD61-5BFE62AD5759}" type="presOf" srcId="{D27DC7A0-93AB-4CC2-B61A-75438071C099}" destId="{647F69AB-330F-4D07-94DA-36C82AAD239A}" srcOrd="0" destOrd="0" presId="urn:microsoft.com/office/officeart/2005/8/layout/process2"/>
    <dgm:cxn modelId="{DBA7F52B-5A3F-425E-B472-30D3DF2876DB}" srcId="{DC2C2D5D-67C5-4218-B1D2-9E27F4446735}" destId="{34D2A0AF-56ED-416B-A50B-58B3B95DA69A}" srcOrd="2" destOrd="0" parTransId="{E2048AA3-49BE-43D8-B61C-850383F6E789}" sibTransId="{26CE9649-4109-472F-B673-122B1B58D1BE}"/>
    <dgm:cxn modelId="{7D70443C-9C3F-4FCD-9978-A112A0F16B37}" type="presOf" srcId="{29BA50B1-C037-4D41-BFF8-6FF20FD9D2AB}" destId="{319CEB5A-CD29-4BDB-8EE7-405D70431B33}" srcOrd="0" destOrd="0" presId="urn:microsoft.com/office/officeart/2005/8/layout/process2"/>
    <dgm:cxn modelId="{37F26E40-B5F3-4A93-90D4-B6883BD43662}" srcId="{DC2C2D5D-67C5-4218-B1D2-9E27F4446735}" destId="{431C5235-286C-41AE-ABE0-EAF01E8B73C2}" srcOrd="0" destOrd="0" parTransId="{00C7E028-E431-46F3-A825-7DC8C24AF51D}" sibTransId="{CFAE52E5-61CB-4F37-BCE9-52053643C7F0}"/>
    <dgm:cxn modelId="{C2626A67-11B0-4BED-BFC0-7825B1B95BBC}" type="presOf" srcId="{D27DC7A0-93AB-4CC2-B61A-75438071C099}" destId="{4103DFF1-4256-4052-8AD3-9682243267D5}" srcOrd="1" destOrd="0" presId="urn:microsoft.com/office/officeart/2005/8/layout/process2"/>
    <dgm:cxn modelId="{837A7983-72EB-405D-9B73-C32069D36CC4}" type="presOf" srcId="{CFAE52E5-61CB-4F37-BCE9-52053643C7F0}" destId="{2A1EF69E-3766-4188-8A07-48A7E3D74010}" srcOrd="0" destOrd="0" presId="urn:microsoft.com/office/officeart/2005/8/layout/process2"/>
    <dgm:cxn modelId="{07CCFC84-0F68-4FEC-9FA3-59EF508ED310}" type="presOf" srcId="{26CE9649-4109-472F-B673-122B1B58D1BE}" destId="{5E20E53A-4642-427C-A5FC-D63DDBB74787}" srcOrd="0" destOrd="0" presId="urn:microsoft.com/office/officeart/2005/8/layout/process2"/>
    <dgm:cxn modelId="{CF69C892-18C5-4F1A-85D0-BE474B46CB06}" srcId="{DC2C2D5D-67C5-4218-B1D2-9E27F4446735}" destId="{29BA50B1-C037-4D41-BFF8-6FF20FD9D2AB}" srcOrd="1" destOrd="0" parTransId="{E72B8A39-6F30-414B-88C7-BB697225A1D9}" sibTransId="{D27DC7A0-93AB-4CC2-B61A-75438071C099}"/>
    <dgm:cxn modelId="{49C08797-D417-4ADA-8CF2-43FAD506E451}" srcId="{DC2C2D5D-67C5-4218-B1D2-9E27F4446735}" destId="{C06B1D4C-5025-4334-BE35-906A3730AC6B}" srcOrd="3" destOrd="0" parTransId="{58CD3345-8FC6-4482-8FF0-922339F12FEE}" sibTransId="{56B2CF65-0738-4FA1-A548-1ECD06EC3DB3}"/>
    <dgm:cxn modelId="{16EF4DBF-AF86-4374-89E0-1A1ACF0CDE37}" type="presOf" srcId="{C06B1D4C-5025-4334-BE35-906A3730AC6B}" destId="{305DA3BE-A8CE-45A6-A108-72279C175198}" srcOrd="0" destOrd="0" presId="urn:microsoft.com/office/officeart/2005/8/layout/process2"/>
    <dgm:cxn modelId="{035091C8-8B8A-4840-A4FE-27EF6E7BD50B}" type="presOf" srcId="{CFAE52E5-61CB-4F37-BCE9-52053643C7F0}" destId="{9D28D95B-33B9-436C-88C8-CDBA138463B2}" srcOrd="1" destOrd="0" presId="urn:microsoft.com/office/officeart/2005/8/layout/process2"/>
    <dgm:cxn modelId="{F9D07BE9-834A-4D20-AB30-8C150229240F}" type="presOf" srcId="{34D2A0AF-56ED-416B-A50B-58B3B95DA69A}" destId="{400ED8B1-671F-4E2D-B770-7A50916B841E}" srcOrd="0" destOrd="0" presId="urn:microsoft.com/office/officeart/2005/8/layout/process2"/>
    <dgm:cxn modelId="{80BE19EA-2349-41EF-9724-03896ADBAB96}" type="presOf" srcId="{431C5235-286C-41AE-ABE0-EAF01E8B73C2}" destId="{93C00D9C-2699-4216-817C-746F8C5916FF}" srcOrd="0" destOrd="0" presId="urn:microsoft.com/office/officeart/2005/8/layout/process2"/>
    <dgm:cxn modelId="{43C20FF7-B63C-43B1-B9D1-070C2293C09A}" type="presOf" srcId="{DC2C2D5D-67C5-4218-B1D2-9E27F4446735}" destId="{596AC1A3-57CC-4556-A3DC-7CE409FFA5B6}" srcOrd="0" destOrd="0" presId="urn:microsoft.com/office/officeart/2005/8/layout/process2"/>
    <dgm:cxn modelId="{C48E6BFF-AE27-47D4-8C20-A7D7BB4562FC}" type="presOf" srcId="{26CE9649-4109-472F-B673-122B1B58D1BE}" destId="{BEDB8F21-6F96-48B5-AAA1-72FE0AFD6EAF}" srcOrd="1" destOrd="0" presId="urn:microsoft.com/office/officeart/2005/8/layout/process2"/>
    <dgm:cxn modelId="{8B9FD0F0-D6F6-4C3C-8817-7BC3EBBBBC98}" type="presParOf" srcId="{596AC1A3-57CC-4556-A3DC-7CE409FFA5B6}" destId="{93C00D9C-2699-4216-817C-746F8C5916FF}" srcOrd="0" destOrd="0" presId="urn:microsoft.com/office/officeart/2005/8/layout/process2"/>
    <dgm:cxn modelId="{78F67605-A0CE-438C-8920-CC797D0EAD5F}" type="presParOf" srcId="{596AC1A3-57CC-4556-A3DC-7CE409FFA5B6}" destId="{2A1EF69E-3766-4188-8A07-48A7E3D74010}" srcOrd="1" destOrd="0" presId="urn:microsoft.com/office/officeart/2005/8/layout/process2"/>
    <dgm:cxn modelId="{92DD8C68-6C08-4412-AEFB-858944022B91}" type="presParOf" srcId="{2A1EF69E-3766-4188-8A07-48A7E3D74010}" destId="{9D28D95B-33B9-436C-88C8-CDBA138463B2}" srcOrd="0" destOrd="0" presId="urn:microsoft.com/office/officeart/2005/8/layout/process2"/>
    <dgm:cxn modelId="{AC920C95-6AC7-4D27-80DB-05AC59EE1AF6}" type="presParOf" srcId="{596AC1A3-57CC-4556-A3DC-7CE409FFA5B6}" destId="{319CEB5A-CD29-4BDB-8EE7-405D70431B33}" srcOrd="2" destOrd="0" presId="urn:microsoft.com/office/officeart/2005/8/layout/process2"/>
    <dgm:cxn modelId="{D296F21D-8E34-4480-B333-CFC4209FA54E}" type="presParOf" srcId="{596AC1A3-57CC-4556-A3DC-7CE409FFA5B6}" destId="{647F69AB-330F-4D07-94DA-36C82AAD239A}" srcOrd="3" destOrd="0" presId="urn:microsoft.com/office/officeart/2005/8/layout/process2"/>
    <dgm:cxn modelId="{C31A1D61-D1A6-42F7-A466-222171A3498A}" type="presParOf" srcId="{647F69AB-330F-4D07-94DA-36C82AAD239A}" destId="{4103DFF1-4256-4052-8AD3-9682243267D5}" srcOrd="0" destOrd="0" presId="urn:microsoft.com/office/officeart/2005/8/layout/process2"/>
    <dgm:cxn modelId="{2B24AD38-D0F1-4284-9CFB-09656A477EBD}" type="presParOf" srcId="{596AC1A3-57CC-4556-A3DC-7CE409FFA5B6}" destId="{400ED8B1-671F-4E2D-B770-7A50916B841E}" srcOrd="4" destOrd="0" presId="urn:microsoft.com/office/officeart/2005/8/layout/process2"/>
    <dgm:cxn modelId="{FE130909-B2E2-4ACB-B22E-D1337A3BCD71}" type="presParOf" srcId="{596AC1A3-57CC-4556-A3DC-7CE409FFA5B6}" destId="{5E20E53A-4642-427C-A5FC-D63DDBB74787}" srcOrd="5" destOrd="0" presId="urn:microsoft.com/office/officeart/2005/8/layout/process2"/>
    <dgm:cxn modelId="{DBDB5B6C-DE18-4A5A-BE29-710C061E18FF}" type="presParOf" srcId="{5E20E53A-4642-427C-A5FC-D63DDBB74787}" destId="{BEDB8F21-6F96-48B5-AAA1-72FE0AFD6EAF}" srcOrd="0" destOrd="0" presId="urn:microsoft.com/office/officeart/2005/8/layout/process2"/>
    <dgm:cxn modelId="{7644E4CE-1F32-4704-AEE5-80ECC45BDD5D}" type="presParOf" srcId="{596AC1A3-57CC-4556-A3DC-7CE409FFA5B6}" destId="{305DA3BE-A8CE-45A6-A108-72279C175198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9C688B-1BF5-4E49-8D52-5397D32F39CE}" type="doc">
      <dgm:prSet loTypeId="urn:microsoft.com/office/officeart/2009/3/layout/StepUpProcess" loCatId="process" qsTypeId="urn:microsoft.com/office/officeart/2005/8/quickstyle/simple5" qsCatId="simple" csTypeId="urn:microsoft.com/office/officeart/2005/8/colors/accent1_2" csCatId="accent1" phldr="1"/>
      <dgm:spPr/>
    </dgm:pt>
    <dgm:pt modelId="{7B0613FB-5340-4002-A3EB-656DB15962F6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分析與計畫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(Analysis and Planning)</a:t>
          </a:r>
          <a:endParaRPr lang="zh-TW" altLang="en-US" sz="1400" b="1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287ACB5-ED9C-4DF1-A0DA-FB8B96B5F149}" type="parTrans" cxnId="{7E70A1E3-7CED-493E-B22F-BEB372D3CDDC}">
      <dgm:prSet/>
      <dgm:spPr/>
      <dgm:t>
        <a:bodyPr/>
        <a:lstStyle/>
        <a:p>
          <a:endParaRPr lang="zh-TW" altLang="en-US" sz="1600"/>
        </a:p>
      </dgm:t>
    </dgm:pt>
    <dgm:pt modelId="{2E15DFEC-6F4E-44A5-B2A9-164D68BC26F5}" type="sibTrans" cxnId="{7E70A1E3-7CED-493E-B22F-BEB372D3CDDC}">
      <dgm:prSet custT="1"/>
      <dgm:spPr/>
      <dgm:t>
        <a:bodyPr/>
        <a:lstStyle/>
        <a:p>
          <a:endParaRPr lang="zh-TW" altLang="en-US" sz="1600"/>
        </a:p>
      </dgm:t>
    </dgm:pt>
    <dgm:pt modelId="{1A2C4029-DABE-44C7-8CE3-896C699F61B1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提出需求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Requirements)</a:t>
          </a:r>
          <a:endParaRPr lang="zh-TW" altLang="en-US" sz="16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D06A4CA5-54DE-4C75-8A83-9AFCB86A1E07}" type="parTrans" cxnId="{250736C0-F63D-4049-808B-B026AB586A06}">
      <dgm:prSet/>
      <dgm:spPr/>
      <dgm:t>
        <a:bodyPr/>
        <a:lstStyle/>
        <a:p>
          <a:endParaRPr lang="zh-TW" altLang="en-US" sz="1600"/>
        </a:p>
      </dgm:t>
    </dgm:pt>
    <dgm:pt modelId="{628FBF7C-7D9C-4388-945D-D52DECAA58AE}" type="sibTrans" cxnId="{250736C0-F63D-4049-808B-B026AB586A06}">
      <dgm:prSet custT="1"/>
      <dgm:spPr/>
      <dgm:t>
        <a:bodyPr/>
        <a:lstStyle/>
        <a:p>
          <a:endParaRPr lang="zh-TW" altLang="en-US" sz="1600"/>
        </a:p>
      </dgm:t>
    </dgm:pt>
    <dgm:pt modelId="{4AEC3148-D05D-4C76-A5AC-E269DF944889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設計和製造產品原型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Design and Prototyping)</a:t>
          </a:r>
          <a:endParaRPr lang="zh-TW" altLang="en-US" sz="16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605BF7F-F488-4076-88AC-BE524774D0AB}" type="parTrans" cxnId="{919970A3-03A7-47F6-8966-7B67BB36AEAE}">
      <dgm:prSet/>
      <dgm:spPr/>
      <dgm:t>
        <a:bodyPr/>
        <a:lstStyle/>
        <a:p>
          <a:endParaRPr lang="zh-TW" altLang="en-US" sz="1600"/>
        </a:p>
      </dgm:t>
    </dgm:pt>
    <dgm:pt modelId="{C9DA8E76-4619-4245-AA04-A07FC523A76D}" type="sibTrans" cxnId="{919970A3-03A7-47F6-8966-7B67BB36AEAE}">
      <dgm:prSet custT="1"/>
      <dgm:spPr/>
      <dgm:t>
        <a:bodyPr/>
        <a:lstStyle/>
        <a:p>
          <a:endParaRPr lang="zh-TW" altLang="en-US" sz="1600"/>
        </a:p>
      </dgm:t>
    </dgm:pt>
    <dgm:pt modelId="{AB1B940C-4560-4DD8-BB31-FF425E64C73D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軟體開發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Software Development)</a:t>
          </a:r>
          <a:endParaRPr lang="zh-TW" altLang="en-US" sz="16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8DF708D-9CC1-45F3-A017-472075A51E05}" type="parTrans" cxnId="{70A37A08-8802-40A4-AC26-506A18507641}">
      <dgm:prSet/>
      <dgm:spPr/>
      <dgm:t>
        <a:bodyPr/>
        <a:lstStyle/>
        <a:p>
          <a:endParaRPr lang="zh-TW" altLang="en-US" sz="1600"/>
        </a:p>
      </dgm:t>
    </dgm:pt>
    <dgm:pt modelId="{5615974D-6859-456A-B7A5-1DB358088F5E}" type="sibTrans" cxnId="{70A37A08-8802-40A4-AC26-506A18507641}">
      <dgm:prSet custT="1"/>
      <dgm:spPr/>
      <dgm:t>
        <a:bodyPr/>
        <a:lstStyle/>
        <a:p>
          <a:endParaRPr lang="zh-TW" altLang="en-US" sz="1600"/>
        </a:p>
      </dgm:t>
    </dgm:pt>
    <dgm:pt modelId="{3EFC2815-EBD9-4B08-8A8A-6A98B127F327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測試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Testing)</a:t>
          </a:r>
          <a:endParaRPr lang="zh-TW" altLang="en-US" sz="14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D2E3AAF-FF50-4A24-A03A-10E04C629945}" type="parTrans" cxnId="{6F2D58E7-D53B-4D3F-A4F7-9CE02F568519}">
      <dgm:prSet/>
      <dgm:spPr/>
      <dgm:t>
        <a:bodyPr/>
        <a:lstStyle/>
        <a:p>
          <a:endParaRPr lang="zh-TW" altLang="en-US" sz="1600"/>
        </a:p>
      </dgm:t>
    </dgm:pt>
    <dgm:pt modelId="{12BA6345-D8DD-4056-A4EE-5B1DDDD84891}" type="sibTrans" cxnId="{6F2D58E7-D53B-4D3F-A4F7-9CE02F568519}">
      <dgm:prSet custT="1"/>
      <dgm:spPr/>
      <dgm:t>
        <a:bodyPr/>
        <a:lstStyle/>
        <a:p>
          <a:endParaRPr lang="zh-TW" altLang="en-US" sz="1600"/>
        </a:p>
      </dgm:t>
    </dgm:pt>
    <dgm:pt modelId="{B2503BA4-9C62-4CBE-BC66-ABA300A00C65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實施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Implementation)</a:t>
          </a:r>
          <a:endParaRPr lang="zh-TW" altLang="en-US" sz="16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7EF20A2C-4B00-48E4-BBD5-30AF55308BA3}" type="parTrans" cxnId="{CE6BF273-4CD4-49DE-8AFA-A5DC23491ABC}">
      <dgm:prSet/>
      <dgm:spPr/>
      <dgm:t>
        <a:bodyPr/>
        <a:lstStyle/>
        <a:p>
          <a:endParaRPr lang="zh-TW" altLang="en-US" sz="1600"/>
        </a:p>
      </dgm:t>
    </dgm:pt>
    <dgm:pt modelId="{9D197342-84CB-4B73-8672-E0D466733630}" type="sibTrans" cxnId="{CE6BF273-4CD4-49DE-8AFA-A5DC23491ABC}">
      <dgm:prSet custT="1"/>
      <dgm:spPr/>
      <dgm:t>
        <a:bodyPr/>
        <a:lstStyle/>
        <a:p>
          <a:endParaRPr lang="zh-TW" altLang="en-US" sz="1600"/>
        </a:p>
      </dgm:t>
    </dgm:pt>
    <dgm:pt modelId="{67AB19E1-E712-4051-A56A-1BAB862CD6A4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維運和更新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Maintenance and Updates)</a:t>
          </a:r>
          <a:endParaRPr lang="zh-TW" altLang="en-US" sz="16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4F7E731C-6EAD-4BBC-A235-E310C36AA089}" type="parTrans" cxnId="{382FE6FC-4F66-416D-90BF-41853E424837}">
      <dgm:prSet/>
      <dgm:spPr/>
      <dgm:t>
        <a:bodyPr/>
        <a:lstStyle/>
        <a:p>
          <a:endParaRPr lang="zh-TW" altLang="en-US" sz="1600"/>
        </a:p>
      </dgm:t>
    </dgm:pt>
    <dgm:pt modelId="{0AF134EA-DAC2-4B4F-A236-6AEA10AE001B}" type="sibTrans" cxnId="{382FE6FC-4F66-416D-90BF-41853E424837}">
      <dgm:prSet/>
      <dgm:spPr/>
      <dgm:t>
        <a:bodyPr/>
        <a:lstStyle/>
        <a:p>
          <a:endParaRPr lang="zh-TW" altLang="en-US" sz="1600"/>
        </a:p>
      </dgm:t>
    </dgm:pt>
    <dgm:pt modelId="{35711B97-46E2-4169-B716-2420B3A11E6A}" type="pres">
      <dgm:prSet presAssocID="{C69C688B-1BF5-4E49-8D52-5397D32F39CE}" presName="rootnode" presStyleCnt="0">
        <dgm:presLayoutVars>
          <dgm:chMax/>
          <dgm:chPref/>
          <dgm:dir/>
          <dgm:animLvl val="lvl"/>
        </dgm:presLayoutVars>
      </dgm:prSet>
      <dgm:spPr/>
    </dgm:pt>
    <dgm:pt modelId="{D4D10150-6315-4A8A-8C1E-683221007ED8}" type="pres">
      <dgm:prSet presAssocID="{7B0613FB-5340-4002-A3EB-656DB15962F6}" presName="composite" presStyleCnt="0"/>
      <dgm:spPr/>
    </dgm:pt>
    <dgm:pt modelId="{173565C4-36B6-408A-B62F-8DF529F27B74}" type="pres">
      <dgm:prSet presAssocID="{7B0613FB-5340-4002-A3EB-656DB15962F6}" presName="LShape" presStyleLbl="alignNode1" presStyleIdx="0" presStyleCnt="13"/>
      <dgm:spPr/>
    </dgm:pt>
    <dgm:pt modelId="{A55E71DC-4BAE-4C8F-91C5-73F3E7FBF990}" type="pres">
      <dgm:prSet presAssocID="{7B0613FB-5340-4002-A3EB-656DB15962F6}" presName="ParentText" presStyleLbl="revTx" presStyleIdx="0" presStyleCnt="7">
        <dgm:presLayoutVars>
          <dgm:chMax val="0"/>
          <dgm:chPref val="0"/>
          <dgm:bulletEnabled val="1"/>
        </dgm:presLayoutVars>
      </dgm:prSet>
      <dgm:spPr/>
    </dgm:pt>
    <dgm:pt modelId="{CB4B6DDC-A2BA-411D-8815-37DFFCB719D5}" type="pres">
      <dgm:prSet presAssocID="{7B0613FB-5340-4002-A3EB-656DB15962F6}" presName="Triangle" presStyleLbl="alignNode1" presStyleIdx="1" presStyleCnt="13"/>
      <dgm:spPr/>
    </dgm:pt>
    <dgm:pt modelId="{AFD364AA-07C6-4C7E-9C54-70A37208DD24}" type="pres">
      <dgm:prSet presAssocID="{2E15DFEC-6F4E-44A5-B2A9-164D68BC26F5}" presName="sibTrans" presStyleCnt="0"/>
      <dgm:spPr/>
    </dgm:pt>
    <dgm:pt modelId="{D5E63817-21FC-41DC-B7E4-0D04DA1141FB}" type="pres">
      <dgm:prSet presAssocID="{2E15DFEC-6F4E-44A5-B2A9-164D68BC26F5}" presName="space" presStyleCnt="0"/>
      <dgm:spPr/>
    </dgm:pt>
    <dgm:pt modelId="{88E737CD-4CC5-484C-B8D9-D2F0AB411DD1}" type="pres">
      <dgm:prSet presAssocID="{1A2C4029-DABE-44C7-8CE3-896C699F61B1}" presName="composite" presStyleCnt="0"/>
      <dgm:spPr/>
    </dgm:pt>
    <dgm:pt modelId="{43F21E55-763C-4502-8F07-4AFB3D1EA9D1}" type="pres">
      <dgm:prSet presAssocID="{1A2C4029-DABE-44C7-8CE3-896C699F61B1}" presName="LShape" presStyleLbl="alignNode1" presStyleIdx="2" presStyleCnt="13"/>
      <dgm:spPr/>
    </dgm:pt>
    <dgm:pt modelId="{667EA7F7-ADA1-4B92-A56B-0BD7313BDCD0}" type="pres">
      <dgm:prSet presAssocID="{1A2C4029-DABE-44C7-8CE3-896C699F61B1}" presName="ParentText" presStyleLbl="revTx" presStyleIdx="1" presStyleCnt="7">
        <dgm:presLayoutVars>
          <dgm:chMax val="0"/>
          <dgm:chPref val="0"/>
          <dgm:bulletEnabled val="1"/>
        </dgm:presLayoutVars>
      </dgm:prSet>
      <dgm:spPr/>
    </dgm:pt>
    <dgm:pt modelId="{CD979676-3C7B-475F-8D5B-A3E5500FD395}" type="pres">
      <dgm:prSet presAssocID="{1A2C4029-DABE-44C7-8CE3-896C699F61B1}" presName="Triangle" presStyleLbl="alignNode1" presStyleIdx="3" presStyleCnt="13"/>
      <dgm:spPr/>
    </dgm:pt>
    <dgm:pt modelId="{5F778477-5705-49B6-B31B-0E99B0AA28AF}" type="pres">
      <dgm:prSet presAssocID="{628FBF7C-7D9C-4388-945D-D52DECAA58AE}" presName="sibTrans" presStyleCnt="0"/>
      <dgm:spPr/>
    </dgm:pt>
    <dgm:pt modelId="{11BD3304-0B81-4755-9616-36A7AA2C565F}" type="pres">
      <dgm:prSet presAssocID="{628FBF7C-7D9C-4388-945D-D52DECAA58AE}" presName="space" presStyleCnt="0"/>
      <dgm:spPr/>
    </dgm:pt>
    <dgm:pt modelId="{38D1F351-870D-4F0A-968A-5BAA43060E23}" type="pres">
      <dgm:prSet presAssocID="{4AEC3148-D05D-4C76-A5AC-E269DF944889}" presName="composite" presStyleCnt="0"/>
      <dgm:spPr/>
    </dgm:pt>
    <dgm:pt modelId="{9AF0ED33-AD79-4C13-A412-D0E82D9049EA}" type="pres">
      <dgm:prSet presAssocID="{4AEC3148-D05D-4C76-A5AC-E269DF944889}" presName="LShape" presStyleLbl="alignNode1" presStyleIdx="4" presStyleCnt="13"/>
      <dgm:spPr/>
    </dgm:pt>
    <dgm:pt modelId="{39900876-135F-4B5A-A25E-9298302B1D20}" type="pres">
      <dgm:prSet presAssocID="{4AEC3148-D05D-4C76-A5AC-E269DF944889}" presName="ParentText" presStyleLbl="revTx" presStyleIdx="2" presStyleCnt="7">
        <dgm:presLayoutVars>
          <dgm:chMax val="0"/>
          <dgm:chPref val="0"/>
          <dgm:bulletEnabled val="1"/>
        </dgm:presLayoutVars>
      </dgm:prSet>
      <dgm:spPr/>
    </dgm:pt>
    <dgm:pt modelId="{8AE47D99-2D04-484B-AEE8-19EB083C8D4B}" type="pres">
      <dgm:prSet presAssocID="{4AEC3148-D05D-4C76-A5AC-E269DF944889}" presName="Triangle" presStyleLbl="alignNode1" presStyleIdx="5" presStyleCnt="13"/>
      <dgm:spPr/>
    </dgm:pt>
    <dgm:pt modelId="{4C1CE4EA-9477-4936-9325-81BC8DDCE05D}" type="pres">
      <dgm:prSet presAssocID="{C9DA8E76-4619-4245-AA04-A07FC523A76D}" presName="sibTrans" presStyleCnt="0"/>
      <dgm:spPr/>
    </dgm:pt>
    <dgm:pt modelId="{F5CF8968-E64A-4CE7-8558-7EFD8C2114DB}" type="pres">
      <dgm:prSet presAssocID="{C9DA8E76-4619-4245-AA04-A07FC523A76D}" presName="space" presStyleCnt="0"/>
      <dgm:spPr/>
    </dgm:pt>
    <dgm:pt modelId="{301BB3BC-90D0-467D-B0B1-E10CEF0D5921}" type="pres">
      <dgm:prSet presAssocID="{AB1B940C-4560-4DD8-BB31-FF425E64C73D}" presName="composite" presStyleCnt="0"/>
      <dgm:spPr/>
    </dgm:pt>
    <dgm:pt modelId="{F37310E3-3816-4FC9-9ABC-73F96D786DFF}" type="pres">
      <dgm:prSet presAssocID="{AB1B940C-4560-4DD8-BB31-FF425E64C73D}" presName="LShape" presStyleLbl="alignNode1" presStyleIdx="6" presStyleCnt="13"/>
      <dgm:spPr/>
    </dgm:pt>
    <dgm:pt modelId="{BBA512E2-A97C-4AB7-A65B-F5B45A095FAC}" type="pres">
      <dgm:prSet presAssocID="{AB1B940C-4560-4DD8-BB31-FF425E64C73D}" presName="ParentText" presStyleLbl="revTx" presStyleIdx="3" presStyleCnt="7">
        <dgm:presLayoutVars>
          <dgm:chMax val="0"/>
          <dgm:chPref val="0"/>
          <dgm:bulletEnabled val="1"/>
        </dgm:presLayoutVars>
      </dgm:prSet>
      <dgm:spPr/>
    </dgm:pt>
    <dgm:pt modelId="{F9D658CC-119A-40E8-AF6E-8F9175069255}" type="pres">
      <dgm:prSet presAssocID="{AB1B940C-4560-4DD8-BB31-FF425E64C73D}" presName="Triangle" presStyleLbl="alignNode1" presStyleIdx="7" presStyleCnt="13"/>
      <dgm:spPr/>
    </dgm:pt>
    <dgm:pt modelId="{7AC19B5B-3B31-41E2-A562-5E770F942C04}" type="pres">
      <dgm:prSet presAssocID="{5615974D-6859-456A-B7A5-1DB358088F5E}" presName="sibTrans" presStyleCnt="0"/>
      <dgm:spPr/>
    </dgm:pt>
    <dgm:pt modelId="{0DDA6873-E91F-4890-A0D2-3BEA04A4DE9E}" type="pres">
      <dgm:prSet presAssocID="{5615974D-6859-456A-B7A5-1DB358088F5E}" presName="space" presStyleCnt="0"/>
      <dgm:spPr/>
    </dgm:pt>
    <dgm:pt modelId="{7BC410B1-22BD-4FB8-B5A6-9DB3B3D15719}" type="pres">
      <dgm:prSet presAssocID="{3EFC2815-EBD9-4B08-8A8A-6A98B127F327}" presName="composite" presStyleCnt="0"/>
      <dgm:spPr/>
    </dgm:pt>
    <dgm:pt modelId="{3F3335A8-0694-4908-9C86-529F0004B47C}" type="pres">
      <dgm:prSet presAssocID="{3EFC2815-EBD9-4B08-8A8A-6A98B127F327}" presName="LShape" presStyleLbl="alignNode1" presStyleIdx="8" presStyleCnt="13"/>
      <dgm:spPr/>
    </dgm:pt>
    <dgm:pt modelId="{4C1295D5-86F6-430E-B90F-717E82CB3E2B}" type="pres">
      <dgm:prSet presAssocID="{3EFC2815-EBD9-4B08-8A8A-6A98B127F327}" presName="ParentText" presStyleLbl="revTx" presStyleIdx="4" presStyleCnt="7">
        <dgm:presLayoutVars>
          <dgm:chMax val="0"/>
          <dgm:chPref val="0"/>
          <dgm:bulletEnabled val="1"/>
        </dgm:presLayoutVars>
      </dgm:prSet>
      <dgm:spPr/>
    </dgm:pt>
    <dgm:pt modelId="{C83DA293-C7C9-403C-B152-7A5C4D9C766E}" type="pres">
      <dgm:prSet presAssocID="{3EFC2815-EBD9-4B08-8A8A-6A98B127F327}" presName="Triangle" presStyleLbl="alignNode1" presStyleIdx="9" presStyleCnt="13"/>
      <dgm:spPr/>
    </dgm:pt>
    <dgm:pt modelId="{39ECC431-23E1-4459-9C4B-B1BA2E67403F}" type="pres">
      <dgm:prSet presAssocID="{12BA6345-D8DD-4056-A4EE-5B1DDDD84891}" presName="sibTrans" presStyleCnt="0"/>
      <dgm:spPr/>
    </dgm:pt>
    <dgm:pt modelId="{45711E4F-29D5-41A3-A6A4-8ABCE453F7D7}" type="pres">
      <dgm:prSet presAssocID="{12BA6345-D8DD-4056-A4EE-5B1DDDD84891}" presName="space" presStyleCnt="0"/>
      <dgm:spPr/>
    </dgm:pt>
    <dgm:pt modelId="{61E2E177-EE75-408C-A788-4E24FCCD19AA}" type="pres">
      <dgm:prSet presAssocID="{B2503BA4-9C62-4CBE-BC66-ABA300A00C65}" presName="composite" presStyleCnt="0"/>
      <dgm:spPr/>
    </dgm:pt>
    <dgm:pt modelId="{6E1870D3-34F5-49BF-8812-6ACD5F578F20}" type="pres">
      <dgm:prSet presAssocID="{B2503BA4-9C62-4CBE-BC66-ABA300A00C65}" presName="LShape" presStyleLbl="alignNode1" presStyleIdx="10" presStyleCnt="13"/>
      <dgm:spPr/>
    </dgm:pt>
    <dgm:pt modelId="{939AAFD8-5202-4615-A369-86E33FB1770E}" type="pres">
      <dgm:prSet presAssocID="{B2503BA4-9C62-4CBE-BC66-ABA300A00C65}" presName="ParentText" presStyleLbl="revTx" presStyleIdx="5" presStyleCnt="7">
        <dgm:presLayoutVars>
          <dgm:chMax val="0"/>
          <dgm:chPref val="0"/>
          <dgm:bulletEnabled val="1"/>
        </dgm:presLayoutVars>
      </dgm:prSet>
      <dgm:spPr/>
    </dgm:pt>
    <dgm:pt modelId="{2A6E7C8B-7FE8-41A2-A0F6-AC8E42B98D43}" type="pres">
      <dgm:prSet presAssocID="{B2503BA4-9C62-4CBE-BC66-ABA300A00C65}" presName="Triangle" presStyleLbl="alignNode1" presStyleIdx="11" presStyleCnt="13"/>
      <dgm:spPr/>
    </dgm:pt>
    <dgm:pt modelId="{D6F00598-A1FD-42DF-BBB7-535D1D4D020C}" type="pres">
      <dgm:prSet presAssocID="{9D197342-84CB-4B73-8672-E0D466733630}" presName="sibTrans" presStyleCnt="0"/>
      <dgm:spPr/>
    </dgm:pt>
    <dgm:pt modelId="{28995A5C-4DFE-4F78-82CC-AFA72ABE39A2}" type="pres">
      <dgm:prSet presAssocID="{9D197342-84CB-4B73-8672-E0D466733630}" presName="space" presStyleCnt="0"/>
      <dgm:spPr/>
    </dgm:pt>
    <dgm:pt modelId="{5CEA2FD2-F72F-4464-8E05-6C88D9CE99B8}" type="pres">
      <dgm:prSet presAssocID="{67AB19E1-E712-4051-A56A-1BAB862CD6A4}" presName="composite" presStyleCnt="0"/>
      <dgm:spPr/>
    </dgm:pt>
    <dgm:pt modelId="{34CEBACF-2550-456B-BA1C-159A15F5C8C0}" type="pres">
      <dgm:prSet presAssocID="{67AB19E1-E712-4051-A56A-1BAB862CD6A4}" presName="LShape" presStyleLbl="alignNode1" presStyleIdx="12" presStyleCnt="13"/>
      <dgm:spPr/>
    </dgm:pt>
    <dgm:pt modelId="{E5FC79DB-E7F6-488B-B358-DD18BBA95561}" type="pres">
      <dgm:prSet presAssocID="{67AB19E1-E712-4051-A56A-1BAB862CD6A4}" presName="ParentText" presStyleLbl="revTx" presStyleIdx="6" presStyleCnt="7">
        <dgm:presLayoutVars>
          <dgm:chMax val="0"/>
          <dgm:chPref val="0"/>
          <dgm:bulletEnabled val="1"/>
        </dgm:presLayoutVars>
      </dgm:prSet>
      <dgm:spPr/>
    </dgm:pt>
  </dgm:ptLst>
  <dgm:cxnLst>
    <dgm:cxn modelId="{70A37A08-8802-40A4-AC26-506A18507641}" srcId="{C69C688B-1BF5-4E49-8D52-5397D32F39CE}" destId="{AB1B940C-4560-4DD8-BB31-FF425E64C73D}" srcOrd="3" destOrd="0" parTransId="{38DF708D-9CC1-45F3-A017-472075A51E05}" sibTransId="{5615974D-6859-456A-B7A5-1DB358088F5E}"/>
    <dgm:cxn modelId="{206A013C-5675-4565-B02D-913B1171FBBD}" type="presOf" srcId="{7B0613FB-5340-4002-A3EB-656DB15962F6}" destId="{A55E71DC-4BAE-4C8F-91C5-73F3E7FBF990}" srcOrd="0" destOrd="0" presId="urn:microsoft.com/office/officeart/2009/3/layout/StepUpProcess"/>
    <dgm:cxn modelId="{6E266E6A-3703-4D6B-9BEA-4FF750AE890B}" type="presOf" srcId="{1A2C4029-DABE-44C7-8CE3-896C699F61B1}" destId="{667EA7F7-ADA1-4B92-A56B-0BD7313BDCD0}" srcOrd="0" destOrd="0" presId="urn:microsoft.com/office/officeart/2009/3/layout/StepUpProcess"/>
    <dgm:cxn modelId="{E51EF053-CEC7-45B4-8EF2-FC3E3BFCFE72}" type="presOf" srcId="{C69C688B-1BF5-4E49-8D52-5397D32F39CE}" destId="{35711B97-46E2-4169-B716-2420B3A11E6A}" srcOrd="0" destOrd="0" presId="urn:microsoft.com/office/officeart/2009/3/layout/StepUpProcess"/>
    <dgm:cxn modelId="{CE6BF273-4CD4-49DE-8AFA-A5DC23491ABC}" srcId="{C69C688B-1BF5-4E49-8D52-5397D32F39CE}" destId="{B2503BA4-9C62-4CBE-BC66-ABA300A00C65}" srcOrd="5" destOrd="0" parTransId="{7EF20A2C-4B00-48E4-BBD5-30AF55308BA3}" sibTransId="{9D197342-84CB-4B73-8672-E0D466733630}"/>
    <dgm:cxn modelId="{21037E8C-DA41-49AE-B352-447429025EA3}" type="presOf" srcId="{3EFC2815-EBD9-4B08-8A8A-6A98B127F327}" destId="{4C1295D5-86F6-430E-B90F-717E82CB3E2B}" srcOrd="0" destOrd="0" presId="urn:microsoft.com/office/officeart/2009/3/layout/StepUpProcess"/>
    <dgm:cxn modelId="{C637B38D-DCBA-4C41-828D-8130983EDF45}" type="presOf" srcId="{B2503BA4-9C62-4CBE-BC66-ABA300A00C65}" destId="{939AAFD8-5202-4615-A369-86E33FB1770E}" srcOrd="0" destOrd="0" presId="urn:microsoft.com/office/officeart/2009/3/layout/StepUpProcess"/>
    <dgm:cxn modelId="{919970A3-03A7-47F6-8966-7B67BB36AEAE}" srcId="{C69C688B-1BF5-4E49-8D52-5397D32F39CE}" destId="{4AEC3148-D05D-4C76-A5AC-E269DF944889}" srcOrd="2" destOrd="0" parTransId="{E605BF7F-F488-4076-88AC-BE524774D0AB}" sibTransId="{C9DA8E76-4619-4245-AA04-A07FC523A76D}"/>
    <dgm:cxn modelId="{68E307AE-F62A-426A-BD9D-33006887DCC9}" type="presOf" srcId="{AB1B940C-4560-4DD8-BB31-FF425E64C73D}" destId="{BBA512E2-A97C-4AB7-A65B-F5B45A095FAC}" srcOrd="0" destOrd="0" presId="urn:microsoft.com/office/officeart/2009/3/layout/StepUpProcess"/>
    <dgm:cxn modelId="{F34BE1B6-CC43-4176-AFA6-2C67BA7646B5}" type="presOf" srcId="{67AB19E1-E712-4051-A56A-1BAB862CD6A4}" destId="{E5FC79DB-E7F6-488B-B358-DD18BBA95561}" srcOrd="0" destOrd="0" presId="urn:microsoft.com/office/officeart/2009/3/layout/StepUpProcess"/>
    <dgm:cxn modelId="{92D1F1B9-1D60-45FD-8AA1-814CE215DA69}" type="presOf" srcId="{4AEC3148-D05D-4C76-A5AC-E269DF944889}" destId="{39900876-135F-4B5A-A25E-9298302B1D20}" srcOrd="0" destOrd="0" presId="urn:microsoft.com/office/officeart/2009/3/layout/StepUpProcess"/>
    <dgm:cxn modelId="{250736C0-F63D-4049-808B-B026AB586A06}" srcId="{C69C688B-1BF5-4E49-8D52-5397D32F39CE}" destId="{1A2C4029-DABE-44C7-8CE3-896C699F61B1}" srcOrd="1" destOrd="0" parTransId="{D06A4CA5-54DE-4C75-8A83-9AFCB86A1E07}" sibTransId="{628FBF7C-7D9C-4388-945D-D52DECAA58AE}"/>
    <dgm:cxn modelId="{7E70A1E3-7CED-493E-B22F-BEB372D3CDDC}" srcId="{C69C688B-1BF5-4E49-8D52-5397D32F39CE}" destId="{7B0613FB-5340-4002-A3EB-656DB15962F6}" srcOrd="0" destOrd="0" parTransId="{B287ACB5-ED9C-4DF1-A0DA-FB8B96B5F149}" sibTransId="{2E15DFEC-6F4E-44A5-B2A9-164D68BC26F5}"/>
    <dgm:cxn modelId="{6F2D58E7-D53B-4D3F-A4F7-9CE02F568519}" srcId="{C69C688B-1BF5-4E49-8D52-5397D32F39CE}" destId="{3EFC2815-EBD9-4B08-8A8A-6A98B127F327}" srcOrd="4" destOrd="0" parTransId="{8D2E3AAF-FF50-4A24-A03A-10E04C629945}" sibTransId="{12BA6345-D8DD-4056-A4EE-5B1DDDD84891}"/>
    <dgm:cxn modelId="{382FE6FC-4F66-416D-90BF-41853E424837}" srcId="{C69C688B-1BF5-4E49-8D52-5397D32F39CE}" destId="{67AB19E1-E712-4051-A56A-1BAB862CD6A4}" srcOrd="6" destOrd="0" parTransId="{4F7E731C-6EAD-4BBC-A235-E310C36AA089}" sibTransId="{0AF134EA-DAC2-4B4F-A236-6AEA10AE001B}"/>
    <dgm:cxn modelId="{E870F777-6C7F-48F5-8AA5-03E8F69F3279}" type="presParOf" srcId="{35711B97-46E2-4169-B716-2420B3A11E6A}" destId="{D4D10150-6315-4A8A-8C1E-683221007ED8}" srcOrd="0" destOrd="0" presId="urn:microsoft.com/office/officeart/2009/3/layout/StepUpProcess"/>
    <dgm:cxn modelId="{D105F399-54AE-440A-9ECB-C8984AB6C11A}" type="presParOf" srcId="{D4D10150-6315-4A8A-8C1E-683221007ED8}" destId="{173565C4-36B6-408A-B62F-8DF529F27B74}" srcOrd="0" destOrd="0" presId="urn:microsoft.com/office/officeart/2009/3/layout/StepUpProcess"/>
    <dgm:cxn modelId="{90F3E83D-2F99-4214-B2D4-D5DACA5765A3}" type="presParOf" srcId="{D4D10150-6315-4A8A-8C1E-683221007ED8}" destId="{A55E71DC-4BAE-4C8F-91C5-73F3E7FBF990}" srcOrd="1" destOrd="0" presId="urn:microsoft.com/office/officeart/2009/3/layout/StepUpProcess"/>
    <dgm:cxn modelId="{2F113F6D-3599-4066-B82F-0DFA1EB00C1D}" type="presParOf" srcId="{D4D10150-6315-4A8A-8C1E-683221007ED8}" destId="{CB4B6DDC-A2BA-411D-8815-37DFFCB719D5}" srcOrd="2" destOrd="0" presId="urn:microsoft.com/office/officeart/2009/3/layout/StepUpProcess"/>
    <dgm:cxn modelId="{70B1836D-11AB-41FC-A26B-79578DA1F2D4}" type="presParOf" srcId="{35711B97-46E2-4169-B716-2420B3A11E6A}" destId="{AFD364AA-07C6-4C7E-9C54-70A37208DD24}" srcOrd="1" destOrd="0" presId="urn:microsoft.com/office/officeart/2009/3/layout/StepUpProcess"/>
    <dgm:cxn modelId="{67CC7241-3341-42FA-AC11-ABE218B309FE}" type="presParOf" srcId="{AFD364AA-07C6-4C7E-9C54-70A37208DD24}" destId="{D5E63817-21FC-41DC-B7E4-0D04DA1141FB}" srcOrd="0" destOrd="0" presId="urn:microsoft.com/office/officeart/2009/3/layout/StepUpProcess"/>
    <dgm:cxn modelId="{8AE51E1F-8093-47A9-8563-0009DA98C0A0}" type="presParOf" srcId="{35711B97-46E2-4169-B716-2420B3A11E6A}" destId="{88E737CD-4CC5-484C-B8D9-D2F0AB411DD1}" srcOrd="2" destOrd="0" presId="urn:microsoft.com/office/officeart/2009/3/layout/StepUpProcess"/>
    <dgm:cxn modelId="{417121A0-491A-409F-9E78-D00D6DAA133D}" type="presParOf" srcId="{88E737CD-4CC5-484C-B8D9-D2F0AB411DD1}" destId="{43F21E55-763C-4502-8F07-4AFB3D1EA9D1}" srcOrd="0" destOrd="0" presId="urn:microsoft.com/office/officeart/2009/3/layout/StepUpProcess"/>
    <dgm:cxn modelId="{423D254B-4112-423F-AB5F-38A771083613}" type="presParOf" srcId="{88E737CD-4CC5-484C-B8D9-D2F0AB411DD1}" destId="{667EA7F7-ADA1-4B92-A56B-0BD7313BDCD0}" srcOrd="1" destOrd="0" presId="urn:microsoft.com/office/officeart/2009/3/layout/StepUpProcess"/>
    <dgm:cxn modelId="{83E840D1-2573-4157-91E1-0BDEC856BB41}" type="presParOf" srcId="{88E737CD-4CC5-484C-B8D9-D2F0AB411DD1}" destId="{CD979676-3C7B-475F-8D5B-A3E5500FD395}" srcOrd="2" destOrd="0" presId="urn:microsoft.com/office/officeart/2009/3/layout/StepUpProcess"/>
    <dgm:cxn modelId="{86B10794-CD3C-4E5D-B14C-BEABE33A557D}" type="presParOf" srcId="{35711B97-46E2-4169-B716-2420B3A11E6A}" destId="{5F778477-5705-49B6-B31B-0E99B0AA28AF}" srcOrd="3" destOrd="0" presId="urn:microsoft.com/office/officeart/2009/3/layout/StepUpProcess"/>
    <dgm:cxn modelId="{D993F771-B9D4-428D-9753-7FA072BFB6AE}" type="presParOf" srcId="{5F778477-5705-49B6-B31B-0E99B0AA28AF}" destId="{11BD3304-0B81-4755-9616-36A7AA2C565F}" srcOrd="0" destOrd="0" presId="urn:microsoft.com/office/officeart/2009/3/layout/StepUpProcess"/>
    <dgm:cxn modelId="{0BEE8957-0D9E-4D4E-B2C7-7B2E01A2A2E2}" type="presParOf" srcId="{35711B97-46E2-4169-B716-2420B3A11E6A}" destId="{38D1F351-870D-4F0A-968A-5BAA43060E23}" srcOrd="4" destOrd="0" presId="urn:microsoft.com/office/officeart/2009/3/layout/StepUpProcess"/>
    <dgm:cxn modelId="{F1E5CE3D-5B2D-4DBA-9044-B8FCD15448A3}" type="presParOf" srcId="{38D1F351-870D-4F0A-968A-5BAA43060E23}" destId="{9AF0ED33-AD79-4C13-A412-D0E82D9049EA}" srcOrd="0" destOrd="0" presId="urn:microsoft.com/office/officeart/2009/3/layout/StepUpProcess"/>
    <dgm:cxn modelId="{4AF74B47-B015-43C7-BD48-8F2436DD7A8D}" type="presParOf" srcId="{38D1F351-870D-4F0A-968A-5BAA43060E23}" destId="{39900876-135F-4B5A-A25E-9298302B1D20}" srcOrd="1" destOrd="0" presId="urn:microsoft.com/office/officeart/2009/3/layout/StepUpProcess"/>
    <dgm:cxn modelId="{B6201BD6-5B66-47B3-8F74-CC0D2DD54352}" type="presParOf" srcId="{38D1F351-870D-4F0A-968A-5BAA43060E23}" destId="{8AE47D99-2D04-484B-AEE8-19EB083C8D4B}" srcOrd="2" destOrd="0" presId="urn:microsoft.com/office/officeart/2009/3/layout/StepUpProcess"/>
    <dgm:cxn modelId="{7609770F-AE7E-4A08-A3AB-ECC4AB0070D2}" type="presParOf" srcId="{35711B97-46E2-4169-B716-2420B3A11E6A}" destId="{4C1CE4EA-9477-4936-9325-81BC8DDCE05D}" srcOrd="5" destOrd="0" presId="urn:microsoft.com/office/officeart/2009/3/layout/StepUpProcess"/>
    <dgm:cxn modelId="{CCB7E4B6-4A23-4836-9CC1-59F227732C00}" type="presParOf" srcId="{4C1CE4EA-9477-4936-9325-81BC8DDCE05D}" destId="{F5CF8968-E64A-4CE7-8558-7EFD8C2114DB}" srcOrd="0" destOrd="0" presId="urn:microsoft.com/office/officeart/2009/3/layout/StepUpProcess"/>
    <dgm:cxn modelId="{707925D5-A7E2-4B93-BF1F-479A081F5175}" type="presParOf" srcId="{35711B97-46E2-4169-B716-2420B3A11E6A}" destId="{301BB3BC-90D0-467D-B0B1-E10CEF0D5921}" srcOrd="6" destOrd="0" presId="urn:microsoft.com/office/officeart/2009/3/layout/StepUpProcess"/>
    <dgm:cxn modelId="{E166BECD-5026-4E13-9F5F-C8E093488084}" type="presParOf" srcId="{301BB3BC-90D0-467D-B0B1-E10CEF0D5921}" destId="{F37310E3-3816-4FC9-9ABC-73F96D786DFF}" srcOrd="0" destOrd="0" presId="urn:microsoft.com/office/officeart/2009/3/layout/StepUpProcess"/>
    <dgm:cxn modelId="{7E441F68-F066-43CF-986D-1CF571DDB143}" type="presParOf" srcId="{301BB3BC-90D0-467D-B0B1-E10CEF0D5921}" destId="{BBA512E2-A97C-4AB7-A65B-F5B45A095FAC}" srcOrd="1" destOrd="0" presId="urn:microsoft.com/office/officeart/2009/3/layout/StepUpProcess"/>
    <dgm:cxn modelId="{7468BE36-ED89-4A0E-A06B-7A1FD2AD405F}" type="presParOf" srcId="{301BB3BC-90D0-467D-B0B1-E10CEF0D5921}" destId="{F9D658CC-119A-40E8-AF6E-8F9175069255}" srcOrd="2" destOrd="0" presId="urn:microsoft.com/office/officeart/2009/3/layout/StepUpProcess"/>
    <dgm:cxn modelId="{460423FC-3AEA-42A3-B1C3-9D2C2A485082}" type="presParOf" srcId="{35711B97-46E2-4169-B716-2420B3A11E6A}" destId="{7AC19B5B-3B31-41E2-A562-5E770F942C04}" srcOrd="7" destOrd="0" presId="urn:microsoft.com/office/officeart/2009/3/layout/StepUpProcess"/>
    <dgm:cxn modelId="{6A74B1AE-44B8-4709-95FA-92F7C6244D8E}" type="presParOf" srcId="{7AC19B5B-3B31-41E2-A562-5E770F942C04}" destId="{0DDA6873-E91F-4890-A0D2-3BEA04A4DE9E}" srcOrd="0" destOrd="0" presId="urn:microsoft.com/office/officeart/2009/3/layout/StepUpProcess"/>
    <dgm:cxn modelId="{61AEC124-9069-4ED9-9FE5-5D40B8439BB5}" type="presParOf" srcId="{35711B97-46E2-4169-B716-2420B3A11E6A}" destId="{7BC410B1-22BD-4FB8-B5A6-9DB3B3D15719}" srcOrd="8" destOrd="0" presId="urn:microsoft.com/office/officeart/2009/3/layout/StepUpProcess"/>
    <dgm:cxn modelId="{7EC3EB9F-8532-4A1C-ABA9-0B5C89C6972E}" type="presParOf" srcId="{7BC410B1-22BD-4FB8-B5A6-9DB3B3D15719}" destId="{3F3335A8-0694-4908-9C86-529F0004B47C}" srcOrd="0" destOrd="0" presId="urn:microsoft.com/office/officeart/2009/3/layout/StepUpProcess"/>
    <dgm:cxn modelId="{53FAA2A8-B6D9-4351-BB7C-2B95ABDAC030}" type="presParOf" srcId="{7BC410B1-22BD-4FB8-B5A6-9DB3B3D15719}" destId="{4C1295D5-86F6-430E-B90F-717E82CB3E2B}" srcOrd="1" destOrd="0" presId="urn:microsoft.com/office/officeart/2009/3/layout/StepUpProcess"/>
    <dgm:cxn modelId="{184E6FB6-4B74-4BA8-AD60-C2BEC3E6A36C}" type="presParOf" srcId="{7BC410B1-22BD-4FB8-B5A6-9DB3B3D15719}" destId="{C83DA293-C7C9-403C-B152-7A5C4D9C766E}" srcOrd="2" destOrd="0" presId="urn:microsoft.com/office/officeart/2009/3/layout/StepUpProcess"/>
    <dgm:cxn modelId="{4A1A950D-FB18-452C-90D3-0F3B0301CDC2}" type="presParOf" srcId="{35711B97-46E2-4169-B716-2420B3A11E6A}" destId="{39ECC431-23E1-4459-9C4B-B1BA2E67403F}" srcOrd="9" destOrd="0" presId="urn:microsoft.com/office/officeart/2009/3/layout/StepUpProcess"/>
    <dgm:cxn modelId="{6B659042-B123-45D1-A3D6-422455D307EF}" type="presParOf" srcId="{39ECC431-23E1-4459-9C4B-B1BA2E67403F}" destId="{45711E4F-29D5-41A3-A6A4-8ABCE453F7D7}" srcOrd="0" destOrd="0" presId="urn:microsoft.com/office/officeart/2009/3/layout/StepUpProcess"/>
    <dgm:cxn modelId="{1C682139-2FCC-485E-8318-F9C4F3A34A1C}" type="presParOf" srcId="{35711B97-46E2-4169-B716-2420B3A11E6A}" destId="{61E2E177-EE75-408C-A788-4E24FCCD19AA}" srcOrd="10" destOrd="0" presId="urn:microsoft.com/office/officeart/2009/3/layout/StepUpProcess"/>
    <dgm:cxn modelId="{38946253-7626-45AF-9BA5-BB205C41836A}" type="presParOf" srcId="{61E2E177-EE75-408C-A788-4E24FCCD19AA}" destId="{6E1870D3-34F5-49BF-8812-6ACD5F578F20}" srcOrd="0" destOrd="0" presId="urn:microsoft.com/office/officeart/2009/3/layout/StepUpProcess"/>
    <dgm:cxn modelId="{7724A7BC-3C33-4856-B081-74B86AA6FB7A}" type="presParOf" srcId="{61E2E177-EE75-408C-A788-4E24FCCD19AA}" destId="{939AAFD8-5202-4615-A369-86E33FB1770E}" srcOrd="1" destOrd="0" presId="urn:microsoft.com/office/officeart/2009/3/layout/StepUpProcess"/>
    <dgm:cxn modelId="{6A5CEC2F-C844-4D24-8A3E-70E7D7BFC757}" type="presParOf" srcId="{61E2E177-EE75-408C-A788-4E24FCCD19AA}" destId="{2A6E7C8B-7FE8-41A2-A0F6-AC8E42B98D43}" srcOrd="2" destOrd="0" presId="urn:microsoft.com/office/officeart/2009/3/layout/StepUpProcess"/>
    <dgm:cxn modelId="{5BC719A6-42F1-4331-A536-C3BD7B767229}" type="presParOf" srcId="{35711B97-46E2-4169-B716-2420B3A11E6A}" destId="{D6F00598-A1FD-42DF-BBB7-535D1D4D020C}" srcOrd="11" destOrd="0" presId="urn:microsoft.com/office/officeart/2009/3/layout/StepUpProcess"/>
    <dgm:cxn modelId="{0169A1F6-5F96-4B37-A716-4C57C5422DF1}" type="presParOf" srcId="{D6F00598-A1FD-42DF-BBB7-535D1D4D020C}" destId="{28995A5C-4DFE-4F78-82CC-AFA72ABE39A2}" srcOrd="0" destOrd="0" presId="urn:microsoft.com/office/officeart/2009/3/layout/StepUpProcess"/>
    <dgm:cxn modelId="{30A4367A-9B6C-4CF0-877A-DD393E01958B}" type="presParOf" srcId="{35711B97-46E2-4169-B716-2420B3A11E6A}" destId="{5CEA2FD2-F72F-4464-8E05-6C88D9CE99B8}" srcOrd="12" destOrd="0" presId="urn:microsoft.com/office/officeart/2009/3/layout/StepUpProcess"/>
    <dgm:cxn modelId="{0D26CE2B-E6E7-4981-8E04-F7F32FF84795}" type="presParOf" srcId="{5CEA2FD2-F72F-4464-8E05-6C88D9CE99B8}" destId="{34CEBACF-2550-456B-BA1C-159A15F5C8C0}" srcOrd="0" destOrd="0" presId="urn:microsoft.com/office/officeart/2009/3/layout/StepUpProcess"/>
    <dgm:cxn modelId="{8E239A6B-D386-47BB-B750-0A071BF4AB48}" type="presParOf" srcId="{5CEA2FD2-F72F-4464-8E05-6C88D9CE99B8}" destId="{E5FC79DB-E7F6-488B-B358-DD18BBA9556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41A6B1-919F-4924-A0CA-E4C0D5976D2C}">
      <dsp:nvSpPr>
        <dsp:cNvPr id="0" name=""/>
        <dsp:cNvSpPr/>
      </dsp:nvSpPr>
      <dsp:spPr>
        <a:xfrm>
          <a:off x="-5655342" y="-865709"/>
          <a:ext cx="6733215" cy="6733215"/>
        </a:xfrm>
        <a:prstGeom prst="blockArc">
          <a:avLst>
            <a:gd name="adj1" fmla="val 18900000"/>
            <a:gd name="adj2" fmla="val 2700000"/>
            <a:gd name="adj3" fmla="val 321"/>
          </a:avLst>
        </a:prstGeom>
        <a:noFill/>
        <a:ln w="12700" cap="flat" cmpd="sng" algn="ctr">
          <a:solidFill>
            <a:srgbClr val="12517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DDA2CF-165F-4A10-95A7-BCA773DE5EC9}">
      <dsp:nvSpPr>
        <dsp:cNvPr id="0" name=""/>
        <dsp:cNvSpPr/>
      </dsp:nvSpPr>
      <dsp:spPr>
        <a:xfrm>
          <a:off x="347651" y="227381"/>
          <a:ext cx="3884503" cy="454563"/>
        </a:xfrm>
        <a:prstGeom prst="rect">
          <a:avLst/>
        </a:prstGeom>
        <a:solidFill>
          <a:srgbClr val="12517C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bg1"/>
              </a:solidFill>
            </a:rPr>
            <a:t>學習地圖</a:t>
          </a:r>
        </a:p>
      </dsp:txBody>
      <dsp:txXfrm>
        <a:off x="347651" y="227381"/>
        <a:ext cx="3884503" cy="454563"/>
      </dsp:txXfrm>
    </dsp:sp>
    <dsp:sp modelId="{4C45C551-7C17-4481-9898-E77788927E3C}">
      <dsp:nvSpPr>
        <dsp:cNvPr id="0" name=""/>
        <dsp:cNvSpPr/>
      </dsp:nvSpPr>
      <dsp:spPr>
        <a:xfrm>
          <a:off x="126484" y="233495"/>
          <a:ext cx="442335" cy="44233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rgbClr val="12517C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80FBBF2-407A-44FC-B718-1790D1CFDB2D}">
      <dsp:nvSpPr>
        <dsp:cNvPr id="0" name=""/>
        <dsp:cNvSpPr/>
      </dsp:nvSpPr>
      <dsp:spPr>
        <a:xfrm>
          <a:off x="759299" y="909626"/>
          <a:ext cx="3472856" cy="454563"/>
        </a:xfrm>
        <a:prstGeom prst="rect">
          <a:avLst/>
        </a:prstGeom>
        <a:solidFill>
          <a:srgbClr val="12517C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bg1"/>
              </a:solidFill>
            </a:rPr>
            <a:t>認識 </a:t>
          </a:r>
          <a:r>
            <a:rPr lang="en-US" altLang="zh-TW" sz="1700" kern="1200">
              <a:solidFill>
                <a:schemeClr val="bg1"/>
              </a:solidFill>
            </a:rPr>
            <a:t>Web </a:t>
          </a:r>
          <a:r>
            <a:rPr lang="zh-TW" altLang="en-US" sz="1700" kern="1200">
              <a:solidFill>
                <a:schemeClr val="bg1"/>
              </a:solidFill>
            </a:rPr>
            <a:t>架構</a:t>
          </a:r>
        </a:p>
      </dsp:txBody>
      <dsp:txXfrm>
        <a:off x="759299" y="909626"/>
        <a:ext cx="3472856" cy="454563"/>
      </dsp:txXfrm>
    </dsp:sp>
    <dsp:sp modelId="{45E029E7-3F0C-4C82-B6A3-B7B0404E955F}">
      <dsp:nvSpPr>
        <dsp:cNvPr id="0" name=""/>
        <dsp:cNvSpPr/>
      </dsp:nvSpPr>
      <dsp:spPr>
        <a:xfrm>
          <a:off x="532441" y="910050"/>
          <a:ext cx="453716" cy="45371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rgbClr val="12517C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D2C6F9D5-D834-47A8-9F45-02656CE6C9B9}">
      <dsp:nvSpPr>
        <dsp:cNvPr id="0" name=""/>
        <dsp:cNvSpPr/>
      </dsp:nvSpPr>
      <dsp:spPr>
        <a:xfrm>
          <a:off x="984880" y="1591371"/>
          <a:ext cx="3247275" cy="454563"/>
        </a:xfrm>
        <a:prstGeom prst="rect">
          <a:avLst/>
        </a:prstGeom>
        <a:solidFill>
          <a:srgbClr val="12517C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bg1"/>
              </a:solidFill>
            </a:rPr>
            <a:t>課程目標</a:t>
          </a:r>
        </a:p>
      </dsp:txBody>
      <dsp:txXfrm>
        <a:off x="984880" y="1591371"/>
        <a:ext cx="3247275" cy="454563"/>
      </dsp:txXfrm>
    </dsp:sp>
    <dsp:sp modelId="{0F2000F4-0510-495E-AF46-0F19B4459F97}">
      <dsp:nvSpPr>
        <dsp:cNvPr id="0" name=""/>
        <dsp:cNvSpPr/>
      </dsp:nvSpPr>
      <dsp:spPr>
        <a:xfrm>
          <a:off x="758022" y="1591795"/>
          <a:ext cx="453716" cy="45371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rgbClr val="12517C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F63976A-8D0C-49E6-BF09-95243B20B85F}">
      <dsp:nvSpPr>
        <dsp:cNvPr id="0" name=""/>
        <dsp:cNvSpPr/>
      </dsp:nvSpPr>
      <dsp:spPr>
        <a:xfrm>
          <a:off x="1056906" y="2273616"/>
          <a:ext cx="3175249" cy="454563"/>
        </a:xfrm>
        <a:prstGeom prst="rect">
          <a:avLst/>
        </a:prstGeom>
        <a:solidFill>
          <a:srgbClr val="12517C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bg1"/>
              </a:solidFill>
            </a:rPr>
            <a:t>階段目標</a:t>
          </a:r>
        </a:p>
      </dsp:txBody>
      <dsp:txXfrm>
        <a:off x="1056906" y="2273616"/>
        <a:ext cx="3175249" cy="454563"/>
      </dsp:txXfrm>
    </dsp:sp>
    <dsp:sp modelId="{E47C2B5E-5D15-4F09-AA6F-9DCC8D2F0B88}">
      <dsp:nvSpPr>
        <dsp:cNvPr id="0" name=""/>
        <dsp:cNvSpPr/>
      </dsp:nvSpPr>
      <dsp:spPr>
        <a:xfrm>
          <a:off x="825298" y="2269289"/>
          <a:ext cx="463217" cy="463217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rgbClr val="12517C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932438E-9CFC-45D4-B6C7-DEC9B5E8DC2F}">
      <dsp:nvSpPr>
        <dsp:cNvPr id="0" name=""/>
        <dsp:cNvSpPr/>
      </dsp:nvSpPr>
      <dsp:spPr>
        <a:xfrm>
          <a:off x="984880" y="2955861"/>
          <a:ext cx="3247275" cy="454563"/>
        </a:xfrm>
        <a:prstGeom prst="rect">
          <a:avLst/>
        </a:prstGeom>
        <a:solidFill>
          <a:srgbClr val="12517C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bg1"/>
              </a:solidFill>
            </a:rPr>
            <a:t>學習資源</a:t>
          </a:r>
        </a:p>
      </dsp:txBody>
      <dsp:txXfrm>
        <a:off x="984880" y="2955861"/>
        <a:ext cx="3247275" cy="454563"/>
      </dsp:txXfrm>
    </dsp:sp>
    <dsp:sp modelId="{7CC34585-2B51-4E0E-A8CB-0E4FBA08958E}">
      <dsp:nvSpPr>
        <dsp:cNvPr id="0" name=""/>
        <dsp:cNvSpPr/>
      </dsp:nvSpPr>
      <dsp:spPr>
        <a:xfrm>
          <a:off x="757218" y="2955481"/>
          <a:ext cx="455324" cy="45532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rgbClr val="12517C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FF5ADBA-1F1A-46AD-8EF5-C2415AA8804A}">
      <dsp:nvSpPr>
        <dsp:cNvPr id="0" name=""/>
        <dsp:cNvSpPr/>
      </dsp:nvSpPr>
      <dsp:spPr>
        <a:xfrm>
          <a:off x="759299" y="3637606"/>
          <a:ext cx="3472856" cy="454563"/>
        </a:xfrm>
        <a:prstGeom prst="rect">
          <a:avLst/>
        </a:prstGeom>
        <a:solidFill>
          <a:srgbClr val="12517C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bg1"/>
              </a:solidFill>
            </a:rPr>
            <a:t>網站開發流程</a:t>
          </a:r>
        </a:p>
      </dsp:txBody>
      <dsp:txXfrm>
        <a:off x="759299" y="3637606"/>
        <a:ext cx="3472856" cy="454563"/>
      </dsp:txXfrm>
    </dsp:sp>
    <dsp:sp modelId="{8262598F-1905-42F0-92A8-0C8A540BEBBC}">
      <dsp:nvSpPr>
        <dsp:cNvPr id="0" name=""/>
        <dsp:cNvSpPr/>
      </dsp:nvSpPr>
      <dsp:spPr>
        <a:xfrm>
          <a:off x="528304" y="3633893"/>
          <a:ext cx="461989" cy="46198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rgbClr val="12517C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A49F309-7B4E-4400-B2BF-832E653A718A}">
      <dsp:nvSpPr>
        <dsp:cNvPr id="0" name=""/>
        <dsp:cNvSpPr/>
      </dsp:nvSpPr>
      <dsp:spPr>
        <a:xfrm>
          <a:off x="347651" y="4319851"/>
          <a:ext cx="3884503" cy="454563"/>
        </a:xfrm>
        <a:prstGeom prst="rect">
          <a:avLst/>
        </a:prstGeom>
        <a:solidFill>
          <a:srgbClr val="12517C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bg1"/>
              </a:solidFill>
            </a:rPr>
            <a:t>延伸學習</a:t>
          </a:r>
        </a:p>
      </dsp:txBody>
      <dsp:txXfrm>
        <a:off x="347651" y="4319851"/>
        <a:ext cx="3884503" cy="454563"/>
      </dsp:txXfrm>
    </dsp:sp>
    <dsp:sp modelId="{DC7AF7D5-98A6-4BF8-8A37-BE830083D649}">
      <dsp:nvSpPr>
        <dsp:cNvPr id="0" name=""/>
        <dsp:cNvSpPr/>
      </dsp:nvSpPr>
      <dsp:spPr>
        <a:xfrm>
          <a:off x="119989" y="4319471"/>
          <a:ext cx="455324" cy="45532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rgbClr val="12517C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C00D9C-2699-4216-817C-746F8C5916FF}">
      <dsp:nvSpPr>
        <dsp:cNvPr id="0" name=""/>
        <dsp:cNvSpPr/>
      </dsp:nvSpPr>
      <dsp:spPr>
        <a:xfrm>
          <a:off x="587275" y="1897"/>
          <a:ext cx="1270300" cy="7057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/>
            <a:t>使用者</a:t>
          </a:r>
        </a:p>
      </dsp:txBody>
      <dsp:txXfrm>
        <a:off x="607945" y="22567"/>
        <a:ext cx="1228960" cy="664382"/>
      </dsp:txXfrm>
    </dsp:sp>
    <dsp:sp modelId="{2A1EF69E-3766-4188-8A07-48A7E3D74010}">
      <dsp:nvSpPr>
        <dsp:cNvPr id="0" name=""/>
        <dsp:cNvSpPr/>
      </dsp:nvSpPr>
      <dsp:spPr>
        <a:xfrm rot="5400000">
          <a:off x="1084566" y="720835"/>
          <a:ext cx="264645" cy="31757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300" kern="1200"/>
        </a:p>
      </dsp:txBody>
      <dsp:txXfrm rot="-5400000">
        <a:off x="1121617" y="747300"/>
        <a:ext cx="190545" cy="185252"/>
      </dsp:txXfrm>
    </dsp:sp>
    <dsp:sp modelId="{319CEB5A-CD29-4BDB-8EE7-405D70431B33}">
      <dsp:nvSpPr>
        <dsp:cNvPr id="0" name=""/>
        <dsp:cNvSpPr/>
      </dsp:nvSpPr>
      <dsp:spPr>
        <a:xfrm>
          <a:off x="587275" y="1060480"/>
          <a:ext cx="1270300" cy="7057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/>
            <a:t>前端</a:t>
          </a:r>
        </a:p>
      </dsp:txBody>
      <dsp:txXfrm>
        <a:off x="607945" y="1081150"/>
        <a:ext cx="1228960" cy="664382"/>
      </dsp:txXfrm>
    </dsp:sp>
    <dsp:sp modelId="{647F69AB-330F-4D07-94DA-36C82AAD239A}">
      <dsp:nvSpPr>
        <dsp:cNvPr id="0" name=""/>
        <dsp:cNvSpPr/>
      </dsp:nvSpPr>
      <dsp:spPr>
        <a:xfrm rot="5400000">
          <a:off x="892542" y="1768907"/>
          <a:ext cx="264645" cy="31757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300" kern="1200"/>
        </a:p>
      </dsp:txBody>
      <dsp:txXfrm rot="-5400000">
        <a:off x="929593" y="1795372"/>
        <a:ext cx="190545" cy="185252"/>
      </dsp:txXfrm>
    </dsp:sp>
    <dsp:sp modelId="{400ED8B1-671F-4E2D-B770-7A50916B841E}">
      <dsp:nvSpPr>
        <dsp:cNvPr id="0" name=""/>
        <dsp:cNvSpPr/>
      </dsp:nvSpPr>
      <dsp:spPr>
        <a:xfrm>
          <a:off x="587275" y="2119064"/>
          <a:ext cx="1270300" cy="7057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/>
            <a:t>後端</a:t>
          </a:r>
        </a:p>
      </dsp:txBody>
      <dsp:txXfrm>
        <a:off x="607945" y="2139734"/>
        <a:ext cx="1228960" cy="664382"/>
      </dsp:txXfrm>
    </dsp:sp>
    <dsp:sp modelId="{5E20E53A-4642-427C-A5FC-D63DDBB74787}">
      <dsp:nvSpPr>
        <dsp:cNvPr id="0" name=""/>
        <dsp:cNvSpPr/>
      </dsp:nvSpPr>
      <dsp:spPr>
        <a:xfrm rot="5400000">
          <a:off x="892542" y="2827491"/>
          <a:ext cx="264645" cy="31757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300" kern="1200"/>
        </a:p>
      </dsp:txBody>
      <dsp:txXfrm rot="-5400000">
        <a:off x="929593" y="2853956"/>
        <a:ext cx="190545" cy="185252"/>
      </dsp:txXfrm>
    </dsp:sp>
    <dsp:sp modelId="{305DA3BE-A8CE-45A6-A108-72279C175198}">
      <dsp:nvSpPr>
        <dsp:cNvPr id="0" name=""/>
        <dsp:cNvSpPr/>
      </dsp:nvSpPr>
      <dsp:spPr>
        <a:xfrm>
          <a:off x="587275" y="3177648"/>
          <a:ext cx="1270300" cy="7057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/>
            <a:t>資料庫</a:t>
          </a:r>
        </a:p>
      </dsp:txBody>
      <dsp:txXfrm>
        <a:off x="607945" y="3198318"/>
        <a:ext cx="1228960" cy="6643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3565C4-36B6-408A-B62F-8DF529F27B74}">
      <dsp:nvSpPr>
        <dsp:cNvPr id="0" name=""/>
        <dsp:cNvSpPr/>
      </dsp:nvSpPr>
      <dsp:spPr>
        <a:xfrm rot="5400000">
          <a:off x="299290" y="2700244"/>
          <a:ext cx="879704" cy="1463808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55E71DC-4BAE-4C8F-91C5-73F3E7FBF990}">
      <dsp:nvSpPr>
        <dsp:cNvPr id="0" name=""/>
        <dsp:cNvSpPr/>
      </dsp:nvSpPr>
      <dsp:spPr>
        <a:xfrm>
          <a:off x="152445" y="3137607"/>
          <a:ext cx="1321534" cy="1158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分析與計畫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(Analysis and Planning)</a:t>
          </a:r>
          <a:endParaRPr lang="zh-TW" altLang="en-US" sz="1400" b="1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152445" y="3137607"/>
        <a:ext cx="1321534" cy="1158402"/>
      </dsp:txXfrm>
    </dsp:sp>
    <dsp:sp modelId="{CB4B6DDC-A2BA-411D-8815-37DFFCB719D5}">
      <dsp:nvSpPr>
        <dsp:cNvPr id="0" name=""/>
        <dsp:cNvSpPr/>
      </dsp:nvSpPr>
      <dsp:spPr>
        <a:xfrm>
          <a:off x="1224634" y="2592477"/>
          <a:ext cx="249346" cy="24934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3F21E55-763C-4502-8F07-4AFB3D1EA9D1}">
      <dsp:nvSpPr>
        <dsp:cNvPr id="0" name=""/>
        <dsp:cNvSpPr/>
      </dsp:nvSpPr>
      <dsp:spPr>
        <a:xfrm rot="5400000">
          <a:off x="1917106" y="2299914"/>
          <a:ext cx="879704" cy="1463808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67EA7F7-ADA1-4B92-A56B-0BD7313BDCD0}">
      <dsp:nvSpPr>
        <dsp:cNvPr id="0" name=""/>
        <dsp:cNvSpPr/>
      </dsp:nvSpPr>
      <dsp:spPr>
        <a:xfrm>
          <a:off x="1770262" y="2737277"/>
          <a:ext cx="1321534" cy="1158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提出需求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Requirements)</a:t>
          </a:r>
          <a:endParaRPr lang="zh-TW" altLang="en-US" sz="16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1770262" y="2737277"/>
        <a:ext cx="1321534" cy="1158402"/>
      </dsp:txXfrm>
    </dsp:sp>
    <dsp:sp modelId="{CD979676-3C7B-475F-8D5B-A3E5500FD395}">
      <dsp:nvSpPr>
        <dsp:cNvPr id="0" name=""/>
        <dsp:cNvSpPr/>
      </dsp:nvSpPr>
      <dsp:spPr>
        <a:xfrm>
          <a:off x="2842450" y="2192146"/>
          <a:ext cx="249346" cy="24934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AF0ED33-AD79-4C13-A412-D0E82D9049EA}">
      <dsp:nvSpPr>
        <dsp:cNvPr id="0" name=""/>
        <dsp:cNvSpPr/>
      </dsp:nvSpPr>
      <dsp:spPr>
        <a:xfrm rot="5400000">
          <a:off x="3534923" y="1899583"/>
          <a:ext cx="879704" cy="1463808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9900876-135F-4B5A-A25E-9298302B1D20}">
      <dsp:nvSpPr>
        <dsp:cNvPr id="0" name=""/>
        <dsp:cNvSpPr/>
      </dsp:nvSpPr>
      <dsp:spPr>
        <a:xfrm>
          <a:off x="3388078" y="2336947"/>
          <a:ext cx="1321534" cy="1158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設計和製造產品原型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Design and Prototyping)</a:t>
          </a:r>
          <a:endParaRPr lang="zh-TW" altLang="en-US" sz="16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3388078" y="2336947"/>
        <a:ext cx="1321534" cy="1158402"/>
      </dsp:txXfrm>
    </dsp:sp>
    <dsp:sp modelId="{8AE47D99-2D04-484B-AEE8-19EB083C8D4B}">
      <dsp:nvSpPr>
        <dsp:cNvPr id="0" name=""/>
        <dsp:cNvSpPr/>
      </dsp:nvSpPr>
      <dsp:spPr>
        <a:xfrm>
          <a:off x="4460267" y="1791816"/>
          <a:ext cx="249346" cy="24934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37310E3-3816-4FC9-9ABC-73F96D786DFF}">
      <dsp:nvSpPr>
        <dsp:cNvPr id="0" name=""/>
        <dsp:cNvSpPr/>
      </dsp:nvSpPr>
      <dsp:spPr>
        <a:xfrm rot="5400000">
          <a:off x="5152739" y="1499253"/>
          <a:ext cx="879704" cy="1463808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BA512E2-A97C-4AB7-A65B-F5B45A095FAC}">
      <dsp:nvSpPr>
        <dsp:cNvPr id="0" name=""/>
        <dsp:cNvSpPr/>
      </dsp:nvSpPr>
      <dsp:spPr>
        <a:xfrm>
          <a:off x="5005895" y="1936616"/>
          <a:ext cx="1321534" cy="1158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軟體開發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Software Development)</a:t>
          </a:r>
          <a:endParaRPr lang="zh-TW" altLang="en-US" sz="16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5005895" y="1936616"/>
        <a:ext cx="1321534" cy="1158402"/>
      </dsp:txXfrm>
    </dsp:sp>
    <dsp:sp modelId="{F9D658CC-119A-40E8-AF6E-8F9175069255}">
      <dsp:nvSpPr>
        <dsp:cNvPr id="0" name=""/>
        <dsp:cNvSpPr/>
      </dsp:nvSpPr>
      <dsp:spPr>
        <a:xfrm>
          <a:off x="6078083" y="1391486"/>
          <a:ext cx="249346" cy="24934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F3335A8-0694-4908-9C86-529F0004B47C}">
      <dsp:nvSpPr>
        <dsp:cNvPr id="0" name=""/>
        <dsp:cNvSpPr/>
      </dsp:nvSpPr>
      <dsp:spPr>
        <a:xfrm rot="5400000">
          <a:off x="6770556" y="1098923"/>
          <a:ext cx="879704" cy="1463808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C1295D5-86F6-430E-B90F-717E82CB3E2B}">
      <dsp:nvSpPr>
        <dsp:cNvPr id="0" name=""/>
        <dsp:cNvSpPr/>
      </dsp:nvSpPr>
      <dsp:spPr>
        <a:xfrm>
          <a:off x="6623711" y="1536286"/>
          <a:ext cx="1321534" cy="1158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測試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Testing)</a:t>
          </a:r>
          <a:endParaRPr lang="zh-TW" altLang="en-US" sz="14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6623711" y="1536286"/>
        <a:ext cx="1321534" cy="1158402"/>
      </dsp:txXfrm>
    </dsp:sp>
    <dsp:sp modelId="{C83DA293-C7C9-403C-B152-7A5C4D9C766E}">
      <dsp:nvSpPr>
        <dsp:cNvPr id="0" name=""/>
        <dsp:cNvSpPr/>
      </dsp:nvSpPr>
      <dsp:spPr>
        <a:xfrm>
          <a:off x="7695900" y="991155"/>
          <a:ext cx="249346" cy="24934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E1870D3-34F5-49BF-8812-6ACD5F578F20}">
      <dsp:nvSpPr>
        <dsp:cNvPr id="0" name=""/>
        <dsp:cNvSpPr/>
      </dsp:nvSpPr>
      <dsp:spPr>
        <a:xfrm rot="5400000">
          <a:off x="8388373" y="698592"/>
          <a:ext cx="879704" cy="1463808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39AAFD8-5202-4615-A369-86E33FB1770E}">
      <dsp:nvSpPr>
        <dsp:cNvPr id="0" name=""/>
        <dsp:cNvSpPr/>
      </dsp:nvSpPr>
      <dsp:spPr>
        <a:xfrm>
          <a:off x="8241528" y="1135956"/>
          <a:ext cx="1321534" cy="1158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實施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Implementation)</a:t>
          </a:r>
          <a:endParaRPr lang="zh-TW" altLang="en-US" sz="16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8241528" y="1135956"/>
        <a:ext cx="1321534" cy="1158402"/>
      </dsp:txXfrm>
    </dsp:sp>
    <dsp:sp modelId="{2A6E7C8B-7FE8-41A2-A0F6-AC8E42B98D43}">
      <dsp:nvSpPr>
        <dsp:cNvPr id="0" name=""/>
        <dsp:cNvSpPr/>
      </dsp:nvSpPr>
      <dsp:spPr>
        <a:xfrm>
          <a:off x="9313716" y="590825"/>
          <a:ext cx="249346" cy="24934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4CEBACF-2550-456B-BA1C-159A15F5C8C0}">
      <dsp:nvSpPr>
        <dsp:cNvPr id="0" name=""/>
        <dsp:cNvSpPr/>
      </dsp:nvSpPr>
      <dsp:spPr>
        <a:xfrm rot="5400000">
          <a:off x="10006189" y="298262"/>
          <a:ext cx="879704" cy="1463808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5FC79DB-E7F6-488B-B358-DD18BBA95561}">
      <dsp:nvSpPr>
        <dsp:cNvPr id="0" name=""/>
        <dsp:cNvSpPr/>
      </dsp:nvSpPr>
      <dsp:spPr>
        <a:xfrm>
          <a:off x="9859345" y="735625"/>
          <a:ext cx="1321534" cy="1158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維運和更新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rPr>
            <a:t>Maintenance and Updates)</a:t>
          </a:r>
          <a:endParaRPr lang="zh-TW" altLang="en-US" sz="16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9859345" y="735625"/>
        <a:ext cx="1321534" cy="11584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9179"/>
            <a:ext cx="9357645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2167"/>
            <a:ext cx="1284816" cy="722619"/>
          </a:xfrm>
          <a:prstGeom prst="rect">
            <a:avLst/>
          </a:prstGeom>
        </p:spPr>
      </p:pic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209"/>
            <a:ext cx="9358164" cy="1508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14"/>
          </p:nvPr>
        </p:nvSpPr>
        <p:spPr>
          <a:xfrm>
            <a:off x="341313" y="4757511"/>
            <a:ext cx="9426575" cy="1120775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924625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內容版面配置區 4"/>
          <p:cNvSpPr>
            <a:spLocks noGrp="1"/>
          </p:cNvSpPr>
          <p:nvPr>
            <p:ph sz="quarter" idx="13"/>
          </p:nvPr>
        </p:nvSpPr>
        <p:spPr>
          <a:xfrm>
            <a:off x="5637230" y="1136591"/>
            <a:ext cx="6215786" cy="445235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042204"/>
            <a:ext cx="1284816" cy="72261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341311" y="3405955"/>
            <a:ext cx="288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2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341312" y="4052286"/>
            <a:ext cx="1987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4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" name="文字版面配置區 2"/>
          <p:cNvSpPr>
            <a:spLocks noGrp="1"/>
          </p:cNvSpPr>
          <p:nvPr>
            <p:ph type="body" idx="15"/>
          </p:nvPr>
        </p:nvSpPr>
        <p:spPr>
          <a:xfrm>
            <a:off x="5637230" y="554565"/>
            <a:ext cx="4056551" cy="452927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rgbClr val="12517C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9" name="直線接點 8"/>
          <p:cNvCxnSpPr/>
          <p:nvPr/>
        </p:nvCxnSpPr>
        <p:spPr>
          <a:xfrm>
            <a:off x="444381" y="3982149"/>
            <a:ext cx="188404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435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8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/>
          <p:cNvSpPr/>
          <p:nvPr/>
        </p:nvSpPr>
        <p:spPr>
          <a:xfrm>
            <a:off x="7973933" y="-381565"/>
            <a:ext cx="4793309" cy="4793309"/>
          </a:xfrm>
          <a:prstGeom prst="ellipse">
            <a:avLst/>
          </a:prstGeom>
          <a:gradFill flip="none" rotWithShape="1">
            <a:gsLst>
              <a:gs pos="35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6429081" y="-60372"/>
            <a:ext cx="2403835" cy="2403835"/>
          </a:xfrm>
          <a:prstGeom prst="ellipse">
            <a:avLst/>
          </a:prstGeom>
          <a:gradFill flip="none" rotWithShape="1">
            <a:gsLst>
              <a:gs pos="19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0463"/>
            <a:ext cx="9357645" cy="1853458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2" y="3152004"/>
            <a:ext cx="935764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8640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17C43E-2CFD-4AB5-939A-04691138A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B3308E-E65B-41D6-9FBD-AE32A715E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0D365E-F6DC-4143-8CCA-036C5553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8BBE2-CAC3-4BE8-9AF6-FA89760F276E}" type="datetimeFigureOut">
              <a:rPr lang="zh-TW" altLang="en-US" smtClean="0"/>
              <a:t>2025/7/24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133B23-76A9-4975-B357-4E025E664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4752F0-741B-4C7E-AEAC-646253517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579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341832" y="1169179"/>
            <a:ext cx="9357645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13" name="內容版面配置區 4"/>
          <p:cNvSpPr>
            <a:spLocks noGrp="1"/>
          </p:cNvSpPr>
          <p:nvPr>
            <p:ph sz="quarter" idx="14"/>
          </p:nvPr>
        </p:nvSpPr>
        <p:spPr>
          <a:xfrm>
            <a:off x="341313" y="5282738"/>
            <a:ext cx="9426575" cy="1120775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4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209"/>
            <a:ext cx="9358164" cy="1508125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  <p:pic>
        <p:nvPicPr>
          <p:cNvPr id="12" name="圖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6567"/>
            <a:ext cx="1284816" cy="722619"/>
          </a:xfrm>
          <a:prstGeom prst="rect">
            <a:avLst/>
          </a:prstGeom>
        </p:spPr>
      </p:pic>
      <p:cxnSp>
        <p:nvCxnSpPr>
          <p:cNvPr id="15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 userDrawn="1"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95275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1263192"/>
            <a:ext cx="9699477" cy="4666268"/>
          </a:xfrm>
          <a:prstGeom prst="rect">
            <a:avLst/>
          </a:prstGeom>
          <a:gradFill flip="none" rotWithShape="1">
            <a:gsLst>
              <a:gs pos="0">
                <a:srgbClr val="4F2199">
                  <a:alpha val="60000"/>
                </a:srgbClr>
              </a:gs>
              <a:gs pos="100000">
                <a:srgbClr val="4F219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341832" y="1169009"/>
            <a:ext cx="9357645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039"/>
            <a:ext cx="9358164" cy="1508125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</p:spTree>
    <p:extLst>
      <p:ext uri="{BB962C8B-B14F-4D97-AF65-F5344CB8AC3E}">
        <p14:creationId xmlns:p14="http://schemas.microsoft.com/office/powerpoint/2010/main" val="10408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41831" y="1275122"/>
            <a:ext cx="11511185" cy="4818029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sz="1600" baseline="0"/>
            </a:lvl4pPr>
            <a:lvl5pPr>
              <a:defRPr sz="1600" baseline="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95184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78694"/>
            <a:ext cx="5682732" cy="4882823"/>
          </a:xfrm>
        </p:spPr>
        <p:txBody>
          <a:bodyPr/>
          <a:lstStyle>
            <a:lvl1pPr>
              <a:defRPr>
                <a:solidFill>
                  <a:srgbClr val="4FB99F"/>
                </a:solidFill>
              </a:defRPr>
            </a:lvl1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78694"/>
            <a:ext cx="5685577" cy="488282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71026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2001908"/>
            <a:ext cx="5036289" cy="415960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5251"/>
            <a:ext cx="5033444" cy="452927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2001908"/>
            <a:ext cx="5033445" cy="415960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5249"/>
            <a:ext cx="5036289" cy="452929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8998155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21928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6202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9179"/>
            <a:ext cx="9357645" cy="1853458"/>
          </a:xfrm>
        </p:spPr>
        <p:txBody>
          <a:bodyPr anchor="b">
            <a:normAutofit/>
          </a:bodyPr>
          <a:lstStyle>
            <a:lvl1pPr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/>
            </a:lvl1pPr>
          </a:lstStyle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209"/>
            <a:ext cx="9358164" cy="1508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14"/>
          </p:nvPr>
        </p:nvSpPr>
        <p:spPr>
          <a:xfrm>
            <a:off x="341313" y="4757511"/>
            <a:ext cx="9426575" cy="1120775"/>
          </a:xfrm>
        </p:spPr>
        <p:txBody>
          <a:bodyPr>
            <a:noAutofit/>
          </a:bodyPr>
          <a:lstStyle>
            <a:lvl1pPr>
              <a:defRPr sz="2000" baseline="0">
                <a:solidFill>
                  <a:schemeClr val="bg1"/>
                </a:solidFill>
              </a:defRPr>
            </a:lvl1pPr>
            <a:lvl2pPr>
              <a:defRPr sz="1800" baseline="0">
                <a:solidFill>
                  <a:schemeClr val="bg1"/>
                </a:solidFill>
              </a:defRPr>
            </a:lvl2pPr>
            <a:lvl3pPr>
              <a:defRPr sz="1600" baseline="0">
                <a:solidFill>
                  <a:schemeClr val="bg1"/>
                </a:solidFill>
              </a:defRPr>
            </a:lvl3pPr>
            <a:lvl4pPr>
              <a:defRPr sz="1400" baseline="0">
                <a:solidFill>
                  <a:schemeClr val="bg1"/>
                </a:solidFill>
              </a:defRPr>
            </a:lvl4pPr>
            <a:lvl5pPr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2167"/>
            <a:ext cx="1284816" cy="72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318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9691190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571621" y="0"/>
            <a:ext cx="8620379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 userDrawn="1"/>
        </p:nvSpPr>
        <p:spPr>
          <a:xfrm>
            <a:off x="341311" y="1997466"/>
            <a:ext cx="2888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600" b="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/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5" name="文字方塊 14"/>
          <p:cNvSpPr txBox="1"/>
          <p:nvPr userDrawn="1"/>
        </p:nvSpPr>
        <p:spPr>
          <a:xfrm>
            <a:off x="341312" y="2707259"/>
            <a:ext cx="1987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4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0" name="圖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042204"/>
            <a:ext cx="1284816" cy="722619"/>
          </a:xfrm>
          <a:prstGeom prst="rect">
            <a:avLst/>
          </a:prstGeom>
        </p:spPr>
      </p:pic>
      <p:cxnSp>
        <p:nvCxnSpPr>
          <p:cNvPr id="13" name="直線接點 12"/>
          <p:cNvCxnSpPr/>
          <p:nvPr userDrawn="1"/>
        </p:nvCxnSpPr>
        <p:spPr>
          <a:xfrm>
            <a:off x="444381" y="2577808"/>
            <a:ext cx="1884040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內容版面配置區 4"/>
          <p:cNvSpPr>
            <a:spLocks noGrp="1"/>
          </p:cNvSpPr>
          <p:nvPr>
            <p:ph sz="quarter" idx="14"/>
          </p:nvPr>
        </p:nvSpPr>
        <p:spPr>
          <a:xfrm>
            <a:off x="3933826" y="2705100"/>
            <a:ext cx="7919190" cy="2895600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2" name="文字版面配置區 2"/>
          <p:cNvSpPr>
            <a:spLocks noGrp="1"/>
          </p:cNvSpPr>
          <p:nvPr>
            <p:ph type="body" idx="15"/>
          </p:nvPr>
        </p:nvSpPr>
        <p:spPr>
          <a:xfrm>
            <a:off x="3933826" y="1997466"/>
            <a:ext cx="5759956" cy="452927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4192072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1807" y="2269982"/>
            <a:ext cx="7901210" cy="755229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2" y="5778123"/>
            <a:ext cx="9357645" cy="586774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2" y="2192224"/>
            <a:ext cx="2886702" cy="1623567"/>
          </a:xfrm>
          <a:prstGeom prst="rect">
            <a:avLst/>
          </a:prstGeom>
        </p:spPr>
      </p:pic>
      <p:cxnSp>
        <p:nvCxnSpPr>
          <p:cNvPr id="8" name="直線接點 7"/>
          <p:cNvCxnSpPr/>
          <p:nvPr userDrawn="1"/>
        </p:nvCxnSpPr>
        <p:spPr>
          <a:xfrm>
            <a:off x="3552825" y="1962333"/>
            <a:ext cx="0" cy="1944167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內容版面配置區 9"/>
          <p:cNvSpPr>
            <a:spLocks noGrp="1"/>
          </p:cNvSpPr>
          <p:nvPr>
            <p:ph sz="quarter" idx="14"/>
          </p:nvPr>
        </p:nvSpPr>
        <p:spPr>
          <a:xfrm>
            <a:off x="3951288" y="3107987"/>
            <a:ext cx="7900987" cy="1597025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3106474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/>
          <p:cNvSpPr/>
          <p:nvPr userDrawn="1"/>
        </p:nvSpPr>
        <p:spPr>
          <a:xfrm>
            <a:off x="7973933" y="-381565"/>
            <a:ext cx="4793309" cy="4793309"/>
          </a:xfrm>
          <a:prstGeom prst="ellipse">
            <a:avLst/>
          </a:prstGeom>
          <a:gradFill flip="none" rotWithShape="1">
            <a:gsLst>
              <a:gs pos="35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 userDrawn="1"/>
        </p:nvSpPr>
        <p:spPr>
          <a:xfrm>
            <a:off x="6429081" y="-60372"/>
            <a:ext cx="2403835" cy="2403835"/>
          </a:xfrm>
          <a:prstGeom prst="ellipse">
            <a:avLst/>
          </a:prstGeom>
          <a:gradFill flip="none" rotWithShape="1">
            <a:gsLst>
              <a:gs pos="19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0463"/>
            <a:ext cx="9357645" cy="1853458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2" y="3152004"/>
            <a:ext cx="935764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8975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99551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12"/>
          </p:nvPr>
        </p:nvSpPr>
        <p:spPr>
          <a:xfrm>
            <a:off x="341313" y="1273324"/>
            <a:ext cx="11510962" cy="487964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434061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71366"/>
            <a:ext cx="5682732" cy="4890152"/>
          </a:xfrm>
        </p:spPr>
        <p:txBody>
          <a:bodyPr/>
          <a:lstStyle>
            <a:lvl1pPr>
              <a:defRPr>
                <a:solidFill>
                  <a:srgbClr val="2E75B6"/>
                </a:solidFill>
              </a:defRPr>
            </a:lvl1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71366"/>
            <a:ext cx="5685577" cy="489015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12459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1899358"/>
            <a:ext cx="5036289" cy="4253614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6"/>
            <a:ext cx="5033444" cy="452927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2E75B6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99358"/>
            <a:ext cx="5033445" cy="4253614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0144"/>
            <a:ext cx="5036289" cy="452929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7723440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7339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2964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9009"/>
            <a:ext cx="9357645" cy="1853458"/>
          </a:xfrm>
        </p:spPr>
        <p:txBody>
          <a:bodyPr anchor="b">
            <a:normAutofit/>
          </a:bodyPr>
          <a:lstStyle>
            <a:lvl1pPr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039"/>
            <a:ext cx="9358164" cy="1508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2167"/>
            <a:ext cx="1284816" cy="72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3018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027452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文字方塊 13"/>
          <p:cNvSpPr txBox="1"/>
          <p:nvPr userDrawn="1"/>
        </p:nvSpPr>
        <p:spPr>
          <a:xfrm>
            <a:off x="341311" y="546901"/>
            <a:ext cx="288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200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200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200" baseline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1" name="直線接點 10"/>
          <p:cNvCxnSpPr/>
          <p:nvPr userDrawn="1"/>
        </p:nvCxnSpPr>
        <p:spPr>
          <a:xfrm>
            <a:off x="444381" y="1127243"/>
            <a:ext cx="1884040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 userDrawn="1"/>
        </p:nvSpPr>
        <p:spPr>
          <a:xfrm>
            <a:off x="10919042" y="547593"/>
            <a:ext cx="933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8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155414"/>
            <a:ext cx="1315236" cy="493214"/>
          </a:xfrm>
          <a:prstGeom prst="rect">
            <a:avLst/>
          </a:prstGeom>
        </p:spPr>
      </p:pic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566355" y="1471613"/>
            <a:ext cx="8285920" cy="4406900"/>
          </a:xfrm>
        </p:spPr>
        <p:txBody>
          <a:bodyPr anchor="ctr"/>
          <a:lstStyle>
            <a:lvl1pPr marL="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 marL="91440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 marL="137160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 marL="182880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9" name="文字版面配置區 2"/>
          <p:cNvSpPr>
            <a:spLocks noGrp="1"/>
          </p:cNvSpPr>
          <p:nvPr>
            <p:ph type="body" idx="15"/>
          </p:nvPr>
        </p:nvSpPr>
        <p:spPr>
          <a:xfrm>
            <a:off x="336044" y="1471613"/>
            <a:ext cx="2894266" cy="4406900"/>
          </a:xfrm>
        </p:spPr>
        <p:txBody>
          <a:bodyPr anchor="ctr"/>
          <a:lstStyle>
            <a:lvl1pPr marL="0" indent="0">
              <a:buNone/>
              <a:defRPr sz="2400" b="0" baseline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2790563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341833" y="1169179"/>
            <a:ext cx="7543920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 hasCustomPrompt="1"/>
          </p:nvPr>
        </p:nvSpPr>
        <p:spPr>
          <a:xfrm>
            <a:off x="341313" y="3156209"/>
            <a:ext cx="7544338" cy="1508125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altLang="zh-TW"/>
              <a:t>Text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14" hasCustomPrompt="1"/>
          </p:nvPr>
        </p:nvSpPr>
        <p:spPr>
          <a:xfrm>
            <a:off x="341313" y="4757511"/>
            <a:ext cx="7599489" cy="1120775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715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341832" y="1169009"/>
            <a:ext cx="8282111" cy="1853458"/>
          </a:xfrm>
        </p:spPr>
        <p:txBody>
          <a:bodyPr anchor="b">
            <a:normAutofit/>
          </a:bodyPr>
          <a:lstStyle>
            <a:lvl1pPr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 hasCustomPrompt="1"/>
          </p:nvPr>
        </p:nvSpPr>
        <p:spPr>
          <a:xfrm>
            <a:off x="341313" y="3156039"/>
            <a:ext cx="8282570" cy="1508125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2010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595757"/>
                </a:solidFill>
              </a:defRPr>
            </a:lvl1pPr>
            <a:lvl2pPr>
              <a:defRPr baseline="0">
                <a:solidFill>
                  <a:srgbClr val="595757"/>
                </a:solidFill>
              </a:defRPr>
            </a:lvl2pPr>
            <a:lvl3pPr>
              <a:defRPr baseline="0">
                <a:solidFill>
                  <a:srgbClr val="595757"/>
                </a:solidFill>
              </a:defRPr>
            </a:lvl3pPr>
            <a:lvl4pPr>
              <a:defRPr sz="1600" baseline="0">
                <a:solidFill>
                  <a:srgbClr val="595757"/>
                </a:solidFill>
              </a:defRPr>
            </a:lvl4pPr>
            <a:lvl5pPr>
              <a:defRPr sz="1600" baseline="0"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2064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70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64778"/>
            <a:ext cx="5682732" cy="4896740"/>
          </a:xfrm>
        </p:spPr>
        <p:txBody>
          <a:bodyPr/>
          <a:lstStyle>
            <a:lvl1pPr>
              <a:defRPr baseline="0">
                <a:solidFill>
                  <a:srgbClr val="595757"/>
                </a:solidFill>
              </a:defRPr>
            </a:lvl1pPr>
            <a:lvl2pPr>
              <a:defRPr baseline="0">
                <a:solidFill>
                  <a:srgbClr val="595757"/>
                </a:solidFill>
              </a:defRPr>
            </a:lvl2pPr>
            <a:lvl3pPr>
              <a:defRPr baseline="0">
                <a:solidFill>
                  <a:srgbClr val="595757"/>
                </a:solidFill>
              </a:defRPr>
            </a:lvl3pPr>
            <a:lvl4pPr>
              <a:defRPr baseline="0">
                <a:solidFill>
                  <a:srgbClr val="595757"/>
                </a:solidFill>
              </a:defRPr>
            </a:lvl4pPr>
            <a:lvl5pPr>
              <a:defRPr baseline="0"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64778"/>
            <a:ext cx="5685577" cy="4896740"/>
          </a:xfrm>
        </p:spPr>
        <p:txBody>
          <a:bodyPr/>
          <a:lstStyle>
            <a:lvl1pPr>
              <a:defRPr baseline="0">
                <a:solidFill>
                  <a:srgbClr val="595757"/>
                </a:solidFill>
              </a:defRPr>
            </a:lvl1pPr>
            <a:lvl2pPr>
              <a:defRPr baseline="0">
                <a:solidFill>
                  <a:srgbClr val="595757"/>
                </a:solidFill>
              </a:defRPr>
            </a:lvl2pPr>
            <a:lvl3pPr>
              <a:defRPr baseline="0">
                <a:solidFill>
                  <a:srgbClr val="595757"/>
                </a:solidFill>
              </a:defRPr>
            </a:lvl3pPr>
            <a:lvl4pPr>
              <a:defRPr baseline="0">
                <a:solidFill>
                  <a:srgbClr val="595757"/>
                </a:solidFill>
              </a:defRPr>
            </a:lvl4pPr>
            <a:lvl5pPr>
              <a:defRPr baseline="0"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307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1899358"/>
            <a:ext cx="5036289" cy="4253613"/>
          </a:xfrm>
        </p:spPr>
        <p:txBody>
          <a:bodyPr/>
          <a:lstStyle>
            <a:lvl1pPr>
              <a:defRPr sz="20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7"/>
            <a:ext cx="5033444" cy="452927"/>
          </a:xfrm>
        </p:spPr>
        <p:txBody>
          <a:bodyPr anchor="b"/>
          <a:lstStyle>
            <a:lvl1pPr marL="0" indent="0">
              <a:buNone/>
              <a:defRPr sz="24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99358"/>
            <a:ext cx="5033445" cy="4253613"/>
          </a:xfrm>
        </p:spPr>
        <p:txBody>
          <a:bodyPr/>
          <a:lstStyle>
            <a:lvl1pPr>
              <a:defRPr sz="20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0145"/>
            <a:ext cx="5036289" cy="452929"/>
          </a:xfrm>
        </p:spPr>
        <p:txBody>
          <a:bodyPr anchor="b"/>
          <a:lstStyle>
            <a:lvl1pPr marL="0" indent="0">
              <a:buNone/>
              <a:defRPr sz="24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9196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5736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07125"/>
          </a:xfrm>
        </p:spPr>
        <p:txBody>
          <a:bodyPr/>
          <a:lstStyle/>
          <a:p>
            <a:r>
              <a:rPr lang="zh-TW" altLang="en-US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98750135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0" y="553131"/>
            <a:ext cx="11511185" cy="71164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3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71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 baseline="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baseline="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600" baseline="0"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 sz="1600" baseline="0"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2032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702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內容版面配置區 4"/>
          <p:cNvSpPr>
            <a:spLocks noGrp="1"/>
          </p:cNvSpPr>
          <p:nvPr>
            <p:ph sz="quarter" idx="13"/>
          </p:nvPr>
        </p:nvSpPr>
        <p:spPr>
          <a:xfrm>
            <a:off x="5637230" y="1136591"/>
            <a:ext cx="6215786" cy="445235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042204"/>
            <a:ext cx="1284816" cy="72261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341311" y="3405955"/>
            <a:ext cx="288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2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341312" y="4052286"/>
            <a:ext cx="1987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4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" name="文字版面配置區 2"/>
          <p:cNvSpPr>
            <a:spLocks noGrp="1"/>
          </p:cNvSpPr>
          <p:nvPr>
            <p:ph type="body" idx="15"/>
          </p:nvPr>
        </p:nvSpPr>
        <p:spPr>
          <a:xfrm>
            <a:off x="5637230" y="554565"/>
            <a:ext cx="4056551" cy="452927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rgbClr val="12517C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9" name="直線接點 8"/>
          <p:cNvCxnSpPr/>
          <p:nvPr/>
        </p:nvCxnSpPr>
        <p:spPr>
          <a:xfrm>
            <a:off x="444381" y="3982149"/>
            <a:ext cx="188404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1433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2"/>
            <a:ext cx="12192003" cy="685800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179414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17C43E-2CFD-4AB5-939A-04691138A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B3308E-E65B-41D6-9FBD-AE32A715E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0D365E-F6DC-4143-8CCA-036C5553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8BBE2-CAC3-4BE8-9AF6-FA89760F276E}" type="datetimeFigureOut">
              <a:rPr lang="zh-TW" altLang="en-US" smtClean="0"/>
              <a:t>2025/7/24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133B23-76A9-4975-B357-4E025E664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4752F0-741B-4C7E-AEAC-646253517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45719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標題 1"/>
          <p:cNvSpPr>
            <a:spLocks noGrp="1"/>
          </p:cNvSpPr>
          <p:nvPr>
            <p:ph type="title" hasCustomPrompt="1"/>
          </p:nvPr>
        </p:nvSpPr>
        <p:spPr>
          <a:xfrm>
            <a:off x="341833" y="1169179"/>
            <a:ext cx="7669748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13" name="內容版面配置區 4"/>
          <p:cNvSpPr>
            <a:spLocks noGrp="1"/>
          </p:cNvSpPr>
          <p:nvPr>
            <p:ph sz="quarter" idx="14" hasCustomPrompt="1"/>
          </p:nvPr>
        </p:nvSpPr>
        <p:spPr>
          <a:xfrm>
            <a:off x="341313" y="5282739"/>
            <a:ext cx="7670173" cy="89610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14" name="內容版面配置區 7"/>
          <p:cNvSpPr>
            <a:spLocks noGrp="1"/>
          </p:cNvSpPr>
          <p:nvPr>
            <p:ph sz="quarter" idx="13" hasCustomPrompt="1"/>
          </p:nvPr>
        </p:nvSpPr>
        <p:spPr>
          <a:xfrm>
            <a:off x="341313" y="3156209"/>
            <a:ext cx="7670173" cy="150812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cxnSp>
        <p:nvCxnSpPr>
          <p:cNvPr id="15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 userDrawn="1"/>
        </p:nvCxnSpPr>
        <p:spPr>
          <a:xfrm>
            <a:off x="280988" y="6236456"/>
            <a:ext cx="1690425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7056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1263192"/>
            <a:ext cx="9699477" cy="4666268"/>
          </a:xfrm>
          <a:prstGeom prst="rect">
            <a:avLst/>
          </a:prstGeom>
          <a:gradFill flip="none" rotWithShape="1">
            <a:gsLst>
              <a:gs pos="0">
                <a:srgbClr val="4F2199">
                  <a:alpha val="60000"/>
                </a:srgbClr>
              </a:gs>
              <a:gs pos="100000">
                <a:srgbClr val="4F219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標題 1"/>
          <p:cNvSpPr>
            <a:spLocks noGrp="1"/>
          </p:cNvSpPr>
          <p:nvPr>
            <p:ph type="title" hasCustomPrompt="1"/>
          </p:nvPr>
        </p:nvSpPr>
        <p:spPr>
          <a:xfrm>
            <a:off x="341832" y="1169009"/>
            <a:ext cx="9357645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 hasCustomPrompt="1"/>
          </p:nvPr>
        </p:nvSpPr>
        <p:spPr>
          <a:xfrm>
            <a:off x="341313" y="3156039"/>
            <a:ext cx="9358164" cy="1508125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  <a:lvl2pPr marL="32400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337018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41831" y="1275122"/>
            <a:ext cx="11511185" cy="4818029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sz="1600" baseline="0"/>
            </a:lvl4pPr>
            <a:lvl5pPr>
              <a:defRPr sz="1600" baseline="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文字方塊 4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2965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78694"/>
            <a:ext cx="5682732" cy="48828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78694"/>
            <a:ext cx="5685577" cy="488282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918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2001908"/>
            <a:ext cx="5036289" cy="415960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5251"/>
            <a:ext cx="5033444" cy="452927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2001908"/>
            <a:ext cx="5033445" cy="415960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5249"/>
            <a:ext cx="5036289" cy="452929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06832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79721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07125"/>
          </a:xfrm>
        </p:spPr>
        <p:txBody>
          <a:bodyPr/>
          <a:lstStyle/>
          <a:p>
            <a:r>
              <a:rPr lang="zh-TW" altLang="en-US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2809512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64778"/>
            <a:ext cx="5682732" cy="4896740"/>
          </a:xfrm>
        </p:spPr>
        <p:txBody>
          <a:bodyPr/>
          <a:lstStyle>
            <a:lvl1pPr>
              <a:defRPr baseline="0">
                <a:solidFill>
                  <a:srgbClr val="2E75B6"/>
                </a:solidFill>
              </a:defRPr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64778"/>
            <a:ext cx="5685577" cy="4896740"/>
          </a:xfrm>
        </p:spPr>
        <p:txBody>
          <a:bodyPr/>
          <a:lstStyle>
            <a:lvl1pPr>
              <a:defRPr baseline="0">
                <a:solidFill>
                  <a:srgbClr val="4FB99F"/>
                </a:solidFill>
              </a:defRPr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56144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31500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571621" y="0"/>
            <a:ext cx="8620379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 userDrawn="1"/>
        </p:nvSpPr>
        <p:spPr>
          <a:xfrm>
            <a:off x="341311" y="1997466"/>
            <a:ext cx="2888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600" b="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/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5" name="文字方塊 14"/>
          <p:cNvSpPr txBox="1"/>
          <p:nvPr userDrawn="1"/>
        </p:nvSpPr>
        <p:spPr>
          <a:xfrm>
            <a:off x="341312" y="2707259"/>
            <a:ext cx="1987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4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/>
          <p:cNvCxnSpPr/>
          <p:nvPr userDrawn="1"/>
        </p:nvCxnSpPr>
        <p:spPr>
          <a:xfrm>
            <a:off x="444381" y="2577808"/>
            <a:ext cx="1884040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內容版面配置區 4"/>
          <p:cNvSpPr>
            <a:spLocks noGrp="1"/>
          </p:cNvSpPr>
          <p:nvPr>
            <p:ph sz="quarter" idx="14"/>
          </p:nvPr>
        </p:nvSpPr>
        <p:spPr>
          <a:xfrm>
            <a:off x="3933826" y="2705100"/>
            <a:ext cx="7919190" cy="2895600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2" name="文字版面配置區 2"/>
          <p:cNvSpPr>
            <a:spLocks noGrp="1"/>
          </p:cNvSpPr>
          <p:nvPr>
            <p:ph type="body" idx="15"/>
          </p:nvPr>
        </p:nvSpPr>
        <p:spPr>
          <a:xfrm>
            <a:off x="3933826" y="1997466"/>
            <a:ext cx="5759956" cy="452927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pic>
        <p:nvPicPr>
          <p:cNvPr id="14" name="圖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  <p:sp>
        <p:nvSpPr>
          <p:cNvPr id="16" name="文字方塊 15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62244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3951807" y="2269982"/>
            <a:ext cx="7901210" cy="755229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 hasCustomPrompt="1"/>
          </p:nvPr>
        </p:nvSpPr>
        <p:spPr>
          <a:xfrm>
            <a:off x="341832" y="5778123"/>
            <a:ext cx="9357645" cy="58677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2" y="2192224"/>
            <a:ext cx="2886702" cy="1623567"/>
          </a:xfrm>
          <a:prstGeom prst="rect">
            <a:avLst/>
          </a:prstGeom>
        </p:spPr>
      </p:pic>
      <p:cxnSp>
        <p:nvCxnSpPr>
          <p:cNvPr id="8" name="直線接點 7"/>
          <p:cNvCxnSpPr/>
          <p:nvPr userDrawn="1"/>
        </p:nvCxnSpPr>
        <p:spPr>
          <a:xfrm>
            <a:off x="3552825" y="1962333"/>
            <a:ext cx="0" cy="1944167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內容版面配置區 9"/>
          <p:cNvSpPr>
            <a:spLocks noGrp="1"/>
          </p:cNvSpPr>
          <p:nvPr>
            <p:ph sz="quarter" idx="14" hasCustomPrompt="1"/>
          </p:nvPr>
        </p:nvSpPr>
        <p:spPr>
          <a:xfrm>
            <a:off x="3951288" y="3107987"/>
            <a:ext cx="7900987" cy="159702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rgbClr val="595757"/>
                </a:solidFill>
              </a:defRPr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744446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/>
          <p:cNvSpPr/>
          <p:nvPr userDrawn="1"/>
        </p:nvSpPr>
        <p:spPr>
          <a:xfrm>
            <a:off x="7973933" y="-381565"/>
            <a:ext cx="4793309" cy="4793309"/>
          </a:xfrm>
          <a:prstGeom prst="ellipse">
            <a:avLst/>
          </a:prstGeom>
          <a:gradFill flip="none" rotWithShape="1">
            <a:gsLst>
              <a:gs pos="35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 userDrawn="1"/>
        </p:nvSpPr>
        <p:spPr>
          <a:xfrm>
            <a:off x="6429081" y="-60372"/>
            <a:ext cx="2403835" cy="2403835"/>
          </a:xfrm>
          <a:prstGeom prst="ellipse">
            <a:avLst/>
          </a:prstGeom>
          <a:gradFill flip="none" rotWithShape="1">
            <a:gsLst>
              <a:gs pos="19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0463"/>
            <a:ext cx="9357645" cy="1853458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2" y="3152004"/>
            <a:ext cx="9357645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595757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967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12"/>
          </p:nvPr>
        </p:nvSpPr>
        <p:spPr>
          <a:xfrm>
            <a:off x="341313" y="1273324"/>
            <a:ext cx="11510962" cy="487964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方塊 4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99999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71366"/>
            <a:ext cx="5682732" cy="4890152"/>
          </a:xfrm>
        </p:spPr>
        <p:txBody>
          <a:bodyPr/>
          <a:lstStyle>
            <a:lvl1pPr>
              <a:defRPr>
                <a:solidFill>
                  <a:srgbClr val="595757"/>
                </a:solidFill>
              </a:defRPr>
            </a:lvl1pPr>
            <a:lvl2pPr>
              <a:defRPr>
                <a:solidFill>
                  <a:srgbClr val="595757"/>
                </a:solidFill>
              </a:defRPr>
            </a:lvl2pPr>
            <a:lvl3pPr>
              <a:defRPr>
                <a:solidFill>
                  <a:srgbClr val="595757"/>
                </a:solidFill>
              </a:defRPr>
            </a:lvl3pPr>
            <a:lvl4pPr>
              <a:defRPr>
                <a:solidFill>
                  <a:srgbClr val="595757"/>
                </a:solidFill>
              </a:defRPr>
            </a:lvl4pPr>
            <a:lvl5pPr>
              <a:defRPr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71366"/>
            <a:ext cx="5685577" cy="4890152"/>
          </a:xfrm>
        </p:spPr>
        <p:txBody>
          <a:bodyPr/>
          <a:lstStyle>
            <a:lvl1pPr>
              <a:defRPr>
                <a:solidFill>
                  <a:srgbClr val="595757"/>
                </a:solidFill>
              </a:defRPr>
            </a:lvl1pPr>
            <a:lvl2pPr>
              <a:defRPr>
                <a:solidFill>
                  <a:srgbClr val="595757"/>
                </a:solidFill>
              </a:defRPr>
            </a:lvl2pPr>
            <a:lvl3pPr>
              <a:defRPr>
                <a:solidFill>
                  <a:srgbClr val="595757"/>
                </a:solidFill>
              </a:defRPr>
            </a:lvl3pPr>
            <a:lvl4pPr>
              <a:defRPr>
                <a:solidFill>
                  <a:srgbClr val="595757"/>
                </a:solidFill>
              </a:defRPr>
            </a:lvl4pPr>
            <a:lvl5pPr>
              <a:defRPr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494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1899358"/>
            <a:ext cx="5036289" cy="4253614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6"/>
            <a:ext cx="5033444" cy="452927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2E75B6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99358"/>
            <a:ext cx="5033445" cy="4253614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0144"/>
            <a:ext cx="5036289" cy="452929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20216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802798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07125"/>
          </a:xfrm>
        </p:spPr>
        <p:txBody>
          <a:bodyPr/>
          <a:lstStyle/>
          <a:p>
            <a:r>
              <a:rPr lang="zh-TW" altLang="en-US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304142245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001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1899358"/>
            <a:ext cx="5036289" cy="4253613"/>
          </a:xfrm>
        </p:spPr>
        <p:txBody>
          <a:bodyPr/>
          <a:lstStyle>
            <a:lvl1pPr>
              <a:defRPr sz="20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7"/>
            <a:ext cx="5033444" cy="452927"/>
          </a:xfrm>
        </p:spPr>
        <p:txBody>
          <a:bodyPr anchor="b"/>
          <a:lstStyle>
            <a:lvl1pPr marL="0" indent="0">
              <a:buNone/>
              <a:defRPr sz="2400" b="0" i="0" baseline="0">
                <a:solidFill>
                  <a:srgbClr val="2E75B6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99358"/>
            <a:ext cx="5033445" cy="4253613"/>
          </a:xfrm>
        </p:spPr>
        <p:txBody>
          <a:bodyPr/>
          <a:lstStyle>
            <a:lvl1pPr>
              <a:defRPr sz="20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0145"/>
            <a:ext cx="5036289" cy="452929"/>
          </a:xfrm>
        </p:spPr>
        <p:txBody>
          <a:bodyPr anchor="b"/>
          <a:lstStyle>
            <a:lvl1pPr marL="0" indent="0">
              <a:buNone/>
              <a:defRPr sz="2400" b="0" i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65295235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文字方塊 13"/>
          <p:cNvSpPr txBox="1"/>
          <p:nvPr userDrawn="1"/>
        </p:nvSpPr>
        <p:spPr>
          <a:xfrm>
            <a:off x="341311" y="546901"/>
            <a:ext cx="288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200" b="1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200" b="1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200" b="1" baseline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1" name="直線接點 10"/>
          <p:cNvCxnSpPr/>
          <p:nvPr userDrawn="1"/>
        </p:nvCxnSpPr>
        <p:spPr>
          <a:xfrm>
            <a:off x="444381" y="1127243"/>
            <a:ext cx="1884040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 userDrawn="1"/>
        </p:nvSpPr>
        <p:spPr>
          <a:xfrm>
            <a:off x="10919042" y="547593"/>
            <a:ext cx="933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8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155414"/>
            <a:ext cx="1315236" cy="493214"/>
          </a:xfrm>
          <a:prstGeom prst="rect">
            <a:avLst/>
          </a:prstGeom>
        </p:spPr>
      </p:pic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566355" y="1471613"/>
            <a:ext cx="8285920" cy="4406900"/>
          </a:xfrm>
        </p:spPr>
        <p:txBody>
          <a:bodyPr anchor="ctr"/>
          <a:lstStyle>
            <a:lvl1pPr marL="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 marL="91440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 marL="137160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 marL="182880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9" name="文字版面配置區 2"/>
          <p:cNvSpPr>
            <a:spLocks noGrp="1"/>
          </p:cNvSpPr>
          <p:nvPr>
            <p:ph type="body" idx="15"/>
          </p:nvPr>
        </p:nvSpPr>
        <p:spPr>
          <a:xfrm>
            <a:off x="336044" y="1471613"/>
            <a:ext cx="2894266" cy="4406900"/>
          </a:xfrm>
        </p:spPr>
        <p:txBody>
          <a:bodyPr anchor="ctr"/>
          <a:lstStyle>
            <a:lvl1pPr marL="0" indent="0">
              <a:buNone/>
              <a:defRPr sz="2400" b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457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3684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5913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0" y="553131"/>
            <a:ext cx="11511185" cy="71164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3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343337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microsoft.com/office/2007/relationships/hdphoto" Target="../media/hdphoto1.wdp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image" Target="../media/image14.png"/><Relationship Id="rId5" Type="http://schemas.openxmlformats.org/officeDocument/2006/relationships/slideLayout" Target="../slideLayouts/slideLayout47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6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85" t="45009"/>
          <a:stretch/>
        </p:blipFill>
        <p:spPr>
          <a:xfrm>
            <a:off x="-9427" y="-9427"/>
            <a:ext cx="2746474" cy="2635082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321270"/>
            <a:ext cx="1315236" cy="49321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194964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64779"/>
            <a:ext cx="11511185" cy="488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5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-729784" y="553132"/>
            <a:ext cx="597324" cy="711646"/>
          </a:xfrm>
          <a:prstGeom prst="rect">
            <a:avLst/>
          </a:prstGeom>
          <a:solidFill>
            <a:srgbClr val="12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-729784" y="1380650"/>
            <a:ext cx="597324" cy="71164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-729784" y="60887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18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81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124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-729784" y="1436391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118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113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113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729784" y="2208168"/>
            <a:ext cx="597324" cy="711646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-729784" y="2263909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46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182</a:t>
            </a:r>
            <a:endParaRPr lang="zh-TW" altLang="en-US" sz="1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283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baseline="0">
          <a:solidFill>
            <a:srgbClr val="12517C"/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4572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3716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6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6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8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82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6567"/>
            <a:ext cx="1284816" cy="722619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197309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5121"/>
            <a:ext cx="11511185" cy="4832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729784" y="553132"/>
            <a:ext cx="663796" cy="1333014"/>
          </a:xfrm>
          <a:prstGeom prst="rect">
            <a:avLst/>
          </a:prstGeom>
          <a:solidFill>
            <a:srgbClr val="4F21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-729784" y="678822"/>
            <a:ext cx="663796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79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33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153</a:t>
            </a:r>
          </a:p>
          <a:p>
            <a:endParaRPr lang="en-US" altLang="zh-TW" sz="1100">
              <a:solidFill>
                <a:schemeClr val="bg1"/>
              </a:solidFill>
            </a:endParaRPr>
          </a:p>
          <a:p>
            <a:r>
              <a:rPr lang="zh-TW" altLang="en-US" sz="1100">
                <a:solidFill>
                  <a:schemeClr val="bg1"/>
                </a:solidFill>
              </a:rPr>
              <a:t>透明度</a:t>
            </a:r>
            <a:endParaRPr lang="en-US" altLang="zh-TW" sz="1100">
              <a:solidFill>
                <a:schemeClr val="bg1"/>
              </a:solidFill>
            </a:endParaRPr>
          </a:p>
          <a:p>
            <a:r>
              <a:rPr lang="en-US" altLang="zh-TW" sz="1100">
                <a:solidFill>
                  <a:schemeClr val="bg1"/>
                </a:solidFill>
              </a:rPr>
              <a:t>40~100</a:t>
            </a:r>
          </a:p>
          <a:p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729784" y="2081785"/>
            <a:ext cx="663796" cy="1333014"/>
          </a:xfrm>
          <a:prstGeom prst="rect">
            <a:avLst/>
          </a:prstGeom>
          <a:solidFill>
            <a:srgbClr val="1F8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-729784" y="2207475"/>
            <a:ext cx="663796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31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139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157</a:t>
            </a:r>
          </a:p>
          <a:p>
            <a:endParaRPr lang="en-US" altLang="zh-TW" sz="1100">
              <a:solidFill>
                <a:schemeClr val="bg1"/>
              </a:solidFill>
            </a:endParaRPr>
          </a:p>
          <a:p>
            <a:r>
              <a:rPr lang="zh-TW" altLang="en-US" sz="1100">
                <a:solidFill>
                  <a:schemeClr val="bg1"/>
                </a:solidFill>
              </a:rPr>
              <a:t>透明度</a:t>
            </a:r>
            <a:endParaRPr lang="en-US" altLang="zh-TW" sz="1100">
              <a:solidFill>
                <a:schemeClr val="bg1"/>
              </a:solidFill>
            </a:endParaRPr>
          </a:p>
          <a:p>
            <a:r>
              <a:rPr lang="en-US" altLang="zh-TW" sz="1100">
                <a:solidFill>
                  <a:schemeClr val="bg1"/>
                </a:solidFill>
              </a:rPr>
              <a:t>40~100</a:t>
            </a:r>
          </a:p>
          <a:p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-729784" y="3610438"/>
            <a:ext cx="663796" cy="133301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-729784" y="3736128"/>
            <a:ext cx="663796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255</a:t>
            </a:r>
          </a:p>
          <a:p>
            <a:endParaRPr lang="en-US" altLang="zh-TW" sz="1100">
              <a:solidFill>
                <a:schemeClr val="tx1"/>
              </a:solidFill>
            </a:endParaRPr>
          </a:p>
          <a:p>
            <a:r>
              <a:rPr lang="zh-TW" altLang="en-US" sz="1100">
                <a:solidFill>
                  <a:schemeClr val="tx1"/>
                </a:solidFill>
              </a:rPr>
              <a:t>透明度</a:t>
            </a:r>
            <a:endParaRPr lang="en-US" altLang="zh-TW" sz="1100">
              <a:solidFill>
                <a:schemeClr val="tx1"/>
              </a:solidFill>
            </a:endParaRPr>
          </a:p>
          <a:p>
            <a:r>
              <a:rPr lang="en-US" altLang="zh-TW" sz="1100">
                <a:solidFill>
                  <a:schemeClr val="tx1"/>
                </a:solidFill>
              </a:rPr>
              <a:t>85~100</a:t>
            </a:r>
          </a:p>
          <a:p>
            <a:endParaRPr lang="zh-TW" altLang="en-US" sz="1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18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8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271314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64777"/>
            <a:ext cx="11511185" cy="4886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-729784" y="553132"/>
            <a:ext cx="597324" cy="711646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-729784" y="1380650"/>
            <a:ext cx="597324" cy="71164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-729784" y="60887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31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78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121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-729784" y="1436391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118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113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113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729784" y="2208168"/>
            <a:ext cx="597324" cy="711646"/>
          </a:xfrm>
          <a:prstGeom prst="rect">
            <a:avLst/>
          </a:prstGeom>
          <a:solidFill>
            <a:srgbClr val="ACE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-729784" y="2263909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</a:t>
            </a:r>
            <a:r>
              <a:rPr lang="zh-TW" altLang="en-US" sz="1100">
                <a:solidFill>
                  <a:schemeClr val="tx1"/>
                </a:solidFill>
              </a:rPr>
              <a:t> </a:t>
            </a:r>
            <a:r>
              <a:rPr lang="en-US" altLang="zh-TW" sz="1100">
                <a:solidFill>
                  <a:schemeClr val="tx1"/>
                </a:solidFill>
              </a:rPr>
              <a:t>172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236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239</a:t>
            </a:r>
            <a:endParaRPr lang="zh-TW" altLang="en-US" sz="110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729784" y="3035686"/>
            <a:ext cx="597324" cy="711646"/>
          </a:xfrm>
          <a:prstGeom prst="rect">
            <a:avLst/>
          </a:prstGeom>
          <a:solidFill>
            <a:srgbClr val="E7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-729784" y="3091427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</a:t>
            </a:r>
            <a:r>
              <a:rPr lang="zh-TW" altLang="en-US" sz="1100">
                <a:solidFill>
                  <a:schemeClr val="tx1"/>
                </a:solidFill>
              </a:rPr>
              <a:t> </a:t>
            </a:r>
            <a:r>
              <a:rPr lang="en-US" altLang="zh-TW" sz="1100">
                <a:solidFill>
                  <a:schemeClr val="tx1"/>
                </a:solidFill>
              </a:rPr>
              <a:t>231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230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230</a:t>
            </a:r>
            <a:endParaRPr lang="zh-TW" altLang="en-US" sz="1100">
              <a:solidFill>
                <a:schemeClr val="tx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-729784" y="3863204"/>
            <a:ext cx="597324" cy="1434660"/>
          </a:xfrm>
          <a:prstGeom prst="rect">
            <a:avLst/>
          </a:prstGeom>
          <a:noFill/>
          <a:ln w="63500">
            <a:gradFill>
              <a:gsLst>
                <a:gs pos="0">
                  <a:srgbClr val="00AAEA"/>
                </a:gs>
                <a:gs pos="100000">
                  <a:srgbClr val="4FB99F"/>
                </a:gs>
              </a:gsLst>
              <a:lin ang="9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-729784" y="3918945"/>
            <a:ext cx="59732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zh-TW" altLang="en-US" sz="1100">
                <a:solidFill>
                  <a:schemeClr val="bg1"/>
                </a:solidFill>
              </a:rPr>
              <a:t> </a:t>
            </a:r>
            <a:r>
              <a:rPr lang="en-US" altLang="zh-TW" sz="1100">
                <a:solidFill>
                  <a:schemeClr val="bg1"/>
                </a:solidFill>
              </a:rPr>
              <a:t>0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170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234</a:t>
            </a:r>
          </a:p>
          <a:p>
            <a:endParaRPr lang="en-US" altLang="zh-TW" sz="1100">
              <a:solidFill>
                <a:schemeClr val="bg1"/>
              </a:solidFill>
            </a:endParaRPr>
          </a:p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en-US" altLang="zh-TW" sz="1100" baseline="0">
                <a:solidFill>
                  <a:schemeClr val="bg1"/>
                </a:solidFill>
              </a:rPr>
              <a:t> 79</a:t>
            </a:r>
          </a:p>
          <a:p>
            <a:r>
              <a:rPr lang="en-US" altLang="zh-TW" sz="1100" baseline="0">
                <a:solidFill>
                  <a:schemeClr val="bg1"/>
                </a:solidFill>
              </a:rPr>
              <a:t>G 185</a:t>
            </a:r>
          </a:p>
          <a:p>
            <a:r>
              <a:rPr lang="en-US" altLang="zh-TW" sz="1100" baseline="0">
                <a:solidFill>
                  <a:schemeClr val="bg1"/>
                </a:solidFill>
              </a:rPr>
              <a:t>B 159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-729784" y="5413736"/>
            <a:ext cx="597324" cy="711646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-729784" y="5469477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zh-TW" altLang="en-US" sz="1100">
                <a:solidFill>
                  <a:schemeClr val="bg1"/>
                </a:solidFill>
              </a:rPr>
              <a:t> </a:t>
            </a:r>
            <a:r>
              <a:rPr lang="en-US" altLang="zh-TW" sz="1100">
                <a:solidFill>
                  <a:schemeClr val="bg1"/>
                </a:solidFill>
              </a:rPr>
              <a:t>46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182</a:t>
            </a:r>
            <a:endParaRPr lang="zh-TW" altLang="en-US" sz="1100">
              <a:solidFill>
                <a:schemeClr val="bg1"/>
              </a:solidFill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321270"/>
            <a:ext cx="1315236" cy="493214"/>
          </a:xfrm>
          <a:prstGeom prst="rect">
            <a:avLst/>
          </a:prstGeom>
        </p:spPr>
      </p:pic>
      <p:cxnSp>
        <p:nvCxnSpPr>
          <p:cNvPr id="21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297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baseline="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7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685" t="45009"/>
          <a:stretch/>
        </p:blipFill>
        <p:spPr>
          <a:xfrm>
            <a:off x="-9427" y="-9427"/>
            <a:ext cx="2746474" cy="2635082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321270"/>
            <a:ext cx="1315236" cy="49321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194964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64779"/>
            <a:ext cx="11511185" cy="488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text</a:t>
            </a:r>
            <a:endParaRPr lang="zh-TW" altLang="en-US"/>
          </a:p>
          <a:p>
            <a:pPr lvl="1"/>
            <a:r>
              <a:rPr lang="en-US" altLang="zh-TW"/>
              <a:t>text</a:t>
            </a:r>
            <a:endParaRPr lang="zh-TW" altLang="en-US"/>
          </a:p>
          <a:p>
            <a:pPr lvl="2"/>
            <a:r>
              <a:rPr lang="en-US" altLang="zh-TW"/>
              <a:t>text</a:t>
            </a:r>
            <a:endParaRPr lang="zh-TW" altLang="en-US"/>
          </a:p>
          <a:p>
            <a:pPr lvl="3"/>
            <a:r>
              <a:rPr lang="en-US" altLang="zh-TW"/>
              <a:t>text</a:t>
            </a:r>
            <a:endParaRPr lang="zh-TW" altLang="en-US"/>
          </a:p>
          <a:p>
            <a:pPr lvl="4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5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-729784" y="553132"/>
            <a:ext cx="597324" cy="711646"/>
          </a:xfrm>
          <a:prstGeom prst="rect">
            <a:avLst/>
          </a:prstGeom>
          <a:solidFill>
            <a:srgbClr val="12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-729784" y="1380650"/>
            <a:ext cx="597324" cy="71164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-729784" y="60887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18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81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124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-729784" y="1436391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89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87</a:t>
            </a:r>
            <a:endParaRPr lang="zh-TW" altLang="en-US" sz="1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515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12517C"/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4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50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86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152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58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8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82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197309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5121"/>
            <a:ext cx="11511185" cy="4832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Text</a:t>
            </a:r>
            <a:endParaRPr lang="zh-TW" altLang="en-US"/>
          </a:p>
          <a:p>
            <a:pPr lvl="1"/>
            <a:r>
              <a:rPr lang="en-US" altLang="zh-TW"/>
              <a:t>Text</a:t>
            </a:r>
            <a:endParaRPr lang="zh-TW" altLang="en-US"/>
          </a:p>
          <a:p>
            <a:pPr lvl="2"/>
            <a:r>
              <a:rPr lang="en-US" altLang="zh-TW"/>
              <a:t>Text</a:t>
            </a:r>
            <a:endParaRPr lang="zh-TW" altLang="en-US"/>
          </a:p>
          <a:p>
            <a:pPr lvl="3"/>
            <a:r>
              <a:rPr lang="en-US" altLang="zh-TW"/>
              <a:t>Text</a:t>
            </a:r>
            <a:endParaRPr lang="zh-TW" altLang="en-US"/>
          </a:p>
          <a:p>
            <a:pPr lvl="4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-729784" y="1373009"/>
            <a:ext cx="597324" cy="133301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-729784" y="1498699"/>
            <a:ext cx="663796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255</a:t>
            </a:r>
          </a:p>
          <a:p>
            <a:endParaRPr lang="en-US" altLang="zh-TW" sz="1100">
              <a:solidFill>
                <a:schemeClr val="tx1"/>
              </a:solidFill>
            </a:endParaRPr>
          </a:p>
          <a:p>
            <a:r>
              <a:rPr lang="zh-TW" altLang="en-US" sz="1100">
                <a:solidFill>
                  <a:schemeClr val="tx1"/>
                </a:solidFill>
              </a:rPr>
              <a:t>透明度</a:t>
            </a:r>
            <a:endParaRPr lang="en-US" altLang="zh-TW" sz="1100">
              <a:solidFill>
                <a:schemeClr val="tx1"/>
              </a:solidFill>
            </a:endParaRPr>
          </a:p>
          <a:p>
            <a:r>
              <a:rPr lang="en-US" altLang="zh-TW" sz="1100">
                <a:solidFill>
                  <a:schemeClr val="tx1"/>
                </a:solidFill>
              </a:rPr>
              <a:t>85~100</a:t>
            </a:r>
          </a:p>
          <a:p>
            <a:endParaRPr lang="zh-TW" altLang="en-US" sz="1100">
              <a:solidFill>
                <a:schemeClr val="bg1"/>
              </a:solidFill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-729784" y="605622"/>
            <a:ext cx="597324" cy="7116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-729784" y="66136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255</a:t>
            </a:r>
            <a:endParaRPr lang="zh-TW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818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4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50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86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152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58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8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271314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64777"/>
            <a:ext cx="11511185" cy="4886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Text</a:t>
            </a:r>
            <a:endParaRPr lang="zh-TW" altLang="en-US"/>
          </a:p>
          <a:p>
            <a:pPr lvl="1"/>
            <a:r>
              <a:rPr lang="en-US" altLang="zh-TW"/>
              <a:t>Text</a:t>
            </a:r>
            <a:endParaRPr lang="zh-TW" altLang="en-US"/>
          </a:p>
          <a:p>
            <a:pPr lvl="2"/>
            <a:r>
              <a:rPr lang="en-US" altLang="zh-TW"/>
              <a:t>Text</a:t>
            </a:r>
            <a:endParaRPr lang="zh-TW" altLang="en-US"/>
          </a:p>
          <a:p>
            <a:pPr lvl="3"/>
            <a:r>
              <a:rPr lang="en-US" altLang="zh-TW"/>
              <a:t>Text</a:t>
            </a:r>
            <a:endParaRPr lang="zh-TW" altLang="en-US"/>
          </a:p>
          <a:p>
            <a:pPr lvl="4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-729784" y="605622"/>
            <a:ext cx="597324" cy="711646"/>
          </a:xfrm>
          <a:prstGeom prst="rect">
            <a:avLst/>
          </a:prstGeom>
          <a:solidFill>
            <a:srgbClr val="0056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-729784" y="1380650"/>
            <a:ext cx="597324" cy="71164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-729784" y="66136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0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86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117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-729784" y="1436391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89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87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729784" y="2208168"/>
            <a:ext cx="597324" cy="711646"/>
          </a:xfrm>
          <a:prstGeom prst="rect">
            <a:avLst/>
          </a:prstGeom>
          <a:solidFill>
            <a:srgbClr val="4FB9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-729784" y="2263909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zh-TW" altLang="en-US" sz="1100">
                <a:solidFill>
                  <a:schemeClr val="bg1"/>
                </a:solidFill>
              </a:rPr>
              <a:t> </a:t>
            </a:r>
            <a:r>
              <a:rPr lang="en-US" altLang="zh-TW" sz="1100">
                <a:solidFill>
                  <a:schemeClr val="bg1"/>
                </a:solidFill>
              </a:rPr>
              <a:t>79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185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159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-729784" y="2979945"/>
            <a:ext cx="597324" cy="711646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-729784" y="3035686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zh-TW" altLang="en-US" sz="1100">
                <a:solidFill>
                  <a:schemeClr val="bg1"/>
                </a:solidFill>
              </a:rPr>
              <a:t> </a:t>
            </a:r>
            <a:r>
              <a:rPr lang="en-US" altLang="zh-TW" sz="1100">
                <a:solidFill>
                  <a:schemeClr val="bg1"/>
                </a:solidFill>
              </a:rPr>
              <a:t>46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182</a:t>
            </a:r>
            <a:endParaRPr lang="zh-TW" altLang="en-US" sz="1100">
              <a:solidFill>
                <a:schemeClr val="bg1"/>
              </a:solidFill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321270"/>
            <a:ext cx="1315236" cy="493214"/>
          </a:xfrm>
          <a:prstGeom prst="rect">
            <a:avLst/>
          </a:prstGeom>
        </p:spPr>
      </p:pic>
      <p:cxnSp>
        <p:nvCxnSpPr>
          <p:cNvPr id="21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54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baseline="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4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50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86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152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58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7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npmjs.com/" TargetMode="External"/><Relationship Id="rId13" Type="http://schemas.openxmlformats.org/officeDocument/2006/relationships/hyperlink" Target="https://react.dev/reference/react" TargetMode="External"/><Relationship Id="rId18" Type="http://schemas.openxmlformats.org/officeDocument/2006/relationships/hyperlink" Target="https://pip.pypa.io/en/stable/" TargetMode="External"/><Relationship Id="rId3" Type="http://schemas.openxmlformats.org/officeDocument/2006/relationships/hyperlink" Target="https://developer.mozilla.org/en-US/docs/Learn_web_development" TargetMode="External"/><Relationship Id="rId21" Type="http://schemas.openxmlformats.org/officeDocument/2006/relationships/hyperlink" Target="https://docs.github.com/en" TargetMode="External"/><Relationship Id="rId7" Type="http://schemas.openxmlformats.org/officeDocument/2006/relationships/hyperlink" Target="https://nodejs.org/docs/latest/api/" TargetMode="External"/><Relationship Id="rId12" Type="http://schemas.openxmlformats.org/officeDocument/2006/relationships/hyperlink" Target="https://react.dev/learn" TargetMode="External"/><Relationship Id="rId17" Type="http://schemas.openxmlformats.org/officeDocument/2006/relationships/hyperlink" Target="https://pypi.org/project/pip/" TargetMode="External"/><Relationship Id="rId2" Type="http://schemas.openxmlformats.org/officeDocument/2006/relationships/hyperlink" Target="https://web.dev/" TargetMode="External"/><Relationship Id="rId16" Type="http://schemas.openxmlformats.org/officeDocument/2006/relationships/hyperlink" Target="https://www.python.org/doc/" TargetMode="External"/><Relationship Id="rId20" Type="http://schemas.openxmlformats.org/officeDocument/2006/relationships/hyperlink" Target="https://learning.postman.com/docs/introduction/overview/" TargetMode="External"/><Relationship Id="rId1" Type="http://schemas.openxmlformats.org/officeDocument/2006/relationships/slideLayout" Target="../slideLayouts/slideLayout34.xml"/><Relationship Id="rId6" Type="http://schemas.openxmlformats.org/officeDocument/2006/relationships/hyperlink" Target="https://nodejs.org/en/learn/getting-started/introduction-to-nodejs" TargetMode="External"/><Relationship Id="rId11" Type="http://schemas.openxmlformats.org/officeDocument/2006/relationships/hyperlink" Target="https://book.vue.tw/" TargetMode="External"/><Relationship Id="rId5" Type="http://schemas.openxmlformats.org/officeDocument/2006/relationships/hyperlink" Target="https://git-scm.com/docs" TargetMode="External"/><Relationship Id="rId15" Type="http://schemas.openxmlformats.org/officeDocument/2006/relationships/hyperlink" Target="https://nextjs.org/docs" TargetMode="External"/><Relationship Id="rId10" Type="http://schemas.openxmlformats.org/officeDocument/2006/relationships/hyperlink" Target="https://vuejs.org/guide/introduction.html" TargetMode="External"/><Relationship Id="rId19" Type="http://schemas.openxmlformats.org/officeDocument/2006/relationships/hyperlink" Target="https://code.visualstudio.com/docs" TargetMode="External"/><Relationship Id="rId4" Type="http://schemas.openxmlformats.org/officeDocument/2006/relationships/hyperlink" Target="https://git-scm.com/book/en/v2" TargetMode="External"/><Relationship Id="rId9" Type="http://schemas.openxmlformats.org/officeDocument/2006/relationships/hyperlink" Target="https://vuejs.org/tutorial/#step-1" TargetMode="External"/><Relationship Id="rId14" Type="http://schemas.openxmlformats.org/officeDocument/2006/relationships/hyperlink" Target="https://nextjs.org/learn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cwpeng-course" TargetMode="External"/><Relationship Id="rId2" Type="http://schemas.openxmlformats.org/officeDocument/2006/relationships/hyperlink" Target="https://www.youtube.com/@GrandmaCan" TargetMode="External"/><Relationship Id="rId1" Type="http://schemas.openxmlformats.org/officeDocument/2006/relationships/slideLayout" Target="../slideLayouts/slideLayout34.xml"/><Relationship Id="rId5" Type="http://schemas.openxmlformats.org/officeDocument/2006/relationships/hyperlink" Target="https://www.youtube.com/@NetNinja" TargetMode="External"/><Relationship Id="rId4" Type="http://schemas.openxmlformats.org/officeDocument/2006/relationships/hyperlink" Target="https://www.youtube.com/@BroCodez/playlist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hyperlink" Target="https://pilipala861006.medium.com/%E8%BB%9F%E9%AB%94%E6%A5%AD%E5%88%B0%E5%BA%95%E5%9C%A8%E5%B9%B9%E5%98%9B-%E8%BB%9F%E9%AB%94%E6%A5%AD%E9%96%8B%E7%99%BC%E6%B5%81%E7%A8%8B-%E5%90%84%E8%81%B7%E8%83%BD%E5%A4%A7%E6%8F%AD%E5%AF%86-df15d280c996" TargetMode="Externa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slide" Target="slide14.xml"/><Relationship Id="rId3" Type="http://schemas.openxmlformats.org/officeDocument/2006/relationships/diagramLayout" Target="../diagrams/layout1.xml"/><Relationship Id="rId7" Type="http://schemas.openxmlformats.org/officeDocument/2006/relationships/slide" Target="slide6.xml"/><Relationship Id="rId12" Type="http://schemas.openxmlformats.org/officeDocument/2006/relationships/slide" Target="slide13.xml"/><Relationship Id="rId2" Type="http://schemas.openxmlformats.org/officeDocument/2006/relationships/diagramData" Target="../diagrams/data1.xml"/><Relationship Id="rId16" Type="http://schemas.openxmlformats.org/officeDocument/2006/relationships/slide" Target="slide16.xml"/><Relationship Id="rId1" Type="http://schemas.openxmlformats.org/officeDocument/2006/relationships/slideLayout" Target="../slideLayouts/slideLayout34.xml"/><Relationship Id="rId6" Type="http://schemas.microsoft.com/office/2007/relationships/diagramDrawing" Target="../diagrams/drawing1.xml"/><Relationship Id="rId11" Type="http://schemas.openxmlformats.org/officeDocument/2006/relationships/slide" Target="slide12.xml"/><Relationship Id="rId5" Type="http://schemas.openxmlformats.org/officeDocument/2006/relationships/diagramColors" Target="../diagrams/colors1.xml"/><Relationship Id="rId15" Type="http://schemas.openxmlformats.org/officeDocument/2006/relationships/slide" Target="slide9.xml"/><Relationship Id="rId10" Type="http://schemas.openxmlformats.org/officeDocument/2006/relationships/slide" Target="slide10.xml"/><Relationship Id="rId4" Type="http://schemas.openxmlformats.org/officeDocument/2006/relationships/diagramQuickStyle" Target="../diagrams/quickStyle1.xml"/><Relationship Id="rId9" Type="http://schemas.openxmlformats.org/officeDocument/2006/relationships/slide" Target="slide8.xml"/><Relationship Id="rId14" Type="http://schemas.openxmlformats.org/officeDocument/2006/relationships/slide" Target="slide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roadmap.sh/" TargetMode="External"/><Relationship Id="rId1" Type="http://schemas.openxmlformats.org/officeDocument/2006/relationships/slideLayout" Target="../slideLayouts/slideLayout3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x.org/school/w3cx" TargetMode="External"/><Relationship Id="rId2" Type="http://schemas.openxmlformats.org/officeDocument/2006/relationships/hyperlink" Target="https://html.spec.whatwg.org/" TargetMode="External"/><Relationship Id="rId1" Type="http://schemas.openxmlformats.org/officeDocument/2006/relationships/slideLayout" Target="../slideLayouts/slideLayout34.xml"/><Relationship Id="rId4" Type="http://schemas.openxmlformats.org/officeDocument/2006/relationships/hyperlink" Target="https://tc39.e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oadmap.sh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4.xml"/><Relationship Id="rId4" Type="http://schemas.openxmlformats.org/officeDocument/2006/relationships/hyperlink" Target="https://github.com/goodjack/developer-roadmap-chines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hyperlink" Target="https://www.youtube.com/watch?v=G-Ks1XYGyaY&amp;t=4s" TargetMode="Externa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69C8D4-365E-49F5-AA0F-08DB5BEAB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4400"/>
              <a:t>從零開始認識 </a:t>
            </a:r>
            <a:r>
              <a:rPr lang="en-US" altLang="zh-TW" sz="4400"/>
              <a:t>Web </a:t>
            </a:r>
            <a:r>
              <a:rPr lang="zh-TW" altLang="en-US" sz="4400"/>
              <a:t>開發與學習地圖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A6F65EE-DCB7-483D-AC7F-80C83DFEE9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/>
              <a:t>Ann Lee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2270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Python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831" y="1264779"/>
            <a:ext cx="11511185" cy="4886864"/>
          </a:xfrm>
        </p:spPr>
        <p:txBody>
          <a:bodyPr vert="horz" lIns="91440" tIns="45720" rIns="91440" bIns="45720" numCol="2" rtlCol="0" anchor="t"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Arial"/>
                <a:ea typeface="微軟正黑體"/>
                <a:cs typeface="Arial"/>
              </a:rPr>
              <a:t>虛擬環境 </a:t>
            </a:r>
            <a:r>
              <a:rPr lang="en-US" altLang="zh-TW" sz="1400" b="1">
                <a:solidFill>
                  <a:schemeClr val="tx1"/>
                </a:solidFill>
                <a:latin typeface="Arial"/>
                <a:ea typeface="微軟正黑體"/>
                <a:cs typeface="Arial"/>
              </a:rPr>
              <a:t>(Virtual Environment)</a:t>
            </a:r>
            <a:r>
              <a:rPr lang="zh-TW" altLang="en-US" sz="1400" b="1">
                <a:solidFill>
                  <a:schemeClr val="tx1"/>
                </a:solidFill>
                <a:latin typeface="Arial"/>
                <a:ea typeface="微軟正黑體"/>
                <a:cs typeface="Arial"/>
              </a:rPr>
              <a:t>與 </a:t>
            </a:r>
            <a:r>
              <a:rPr lang="en-US" altLang="zh-TW" sz="1400" b="1" err="1">
                <a:solidFill>
                  <a:schemeClr val="tx1"/>
                </a:solidFill>
                <a:latin typeface="Arial"/>
                <a:ea typeface="微軟正黑體"/>
                <a:cs typeface="Arial"/>
              </a:rPr>
              <a:t>conda</a:t>
            </a:r>
            <a:endParaRPr lang="zh-TW" altLang="zh-TW" sz="1400">
              <a:solidFill>
                <a:schemeClr val="tx1"/>
              </a:solidFill>
              <a:latin typeface="Arial"/>
              <a:ea typeface="微軟正黑體"/>
              <a:cs typeface="Arial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是一個獨立的、隔離的 </a:t>
            </a:r>
            <a:r>
              <a:rPr lang="en-US" altLang="zh-TW" sz="1400"/>
              <a:t>Python </a:t>
            </a:r>
            <a:r>
              <a:rPr lang="zh-TW" altLang="en-US" sz="1400"/>
              <a:t>執行環境。</a:t>
            </a:r>
            <a:endParaRPr lang="en-US" altLang="zh-TW" sz="14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可同時使用不同版本的 </a:t>
            </a:r>
            <a:r>
              <a:rPr lang="en-US" altLang="zh-TW" sz="1400"/>
              <a:t>Python </a:t>
            </a:r>
            <a:r>
              <a:rPr lang="zh-TW" altLang="en-US" sz="1400"/>
              <a:t>套件，不會互相衝突。</a:t>
            </a:r>
            <a:endParaRPr lang="en-US" altLang="zh-TW" sz="1000" b="1">
              <a:solidFill>
                <a:schemeClr val="tx1"/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變數與資料型別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學會儲存資料，認識數字、字串、布林、清單、字典等型別。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運算與邏輯判斷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加減乘除、比較大小、邏輯運算 </a:t>
            </a:r>
            <a:r>
              <a:rPr lang="en-US" altLang="zh-TW" sz="1400"/>
              <a:t>(and / or / not)</a:t>
            </a:r>
            <a:r>
              <a:rPr lang="zh-TW" altLang="en-US" sz="1400"/>
              <a:t>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條件判斷 </a:t>
            </a:r>
            <a:r>
              <a:rPr lang="en-US" altLang="zh-TW" sz="1400" b="1">
                <a:solidFill>
                  <a:schemeClr val="tx1"/>
                </a:solidFill>
              </a:rPr>
              <a:t>(if...else)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根據條件做不同的事，例如輸入成績顯示及格</a:t>
            </a:r>
            <a:r>
              <a:rPr lang="en-US" altLang="zh-TW" sz="1400"/>
              <a:t>/</a:t>
            </a:r>
            <a:r>
              <a:rPr lang="zh-TW" altLang="en-US" sz="1400"/>
              <a:t>不及格。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迴圈 </a:t>
            </a:r>
            <a:r>
              <a:rPr lang="en-US" altLang="zh-TW" sz="1400" b="1">
                <a:solidFill>
                  <a:schemeClr val="tx1"/>
                </a:solidFill>
              </a:rPr>
              <a:t>(Loop)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重複做某件事，如列印數字、跑清單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函式 </a:t>
            </a:r>
            <a:r>
              <a:rPr lang="en-US" altLang="zh-TW" sz="1400" b="1">
                <a:solidFill>
                  <a:schemeClr val="tx1"/>
                </a:solidFill>
              </a:rPr>
              <a:t>(Function)</a:t>
            </a:r>
            <a:endParaRPr lang="zh-TW" altLang="zh-TW" sz="1400">
              <a:solidFill>
                <a:schemeClr val="tx1"/>
              </a:solidFill>
            </a:endParaRPr>
          </a:p>
          <a:p>
            <a:pPr marL="741045" lvl="1" indent="-28384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Arial"/>
                <a:ea typeface="微軟正黑體"/>
                <a:cs typeface="Arial"/>
              </a:rPr>
              <a:t>將重複的程式邏輯打包成可以重用的單位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  <a:ea typeface="微軟正黑體"/>
              </a:rPr>
              <a:t>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  <a:ea typeface="微軟正黑體"/>
              <a:cs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輸入與輸出</a:t>
            </a:r>
            <a:endParaRPr lang="zh-TW" altLang="zh-TW" sz="1400">
              <a:solidFill>
                <a:schemeClr val="tx1"/>
              </a:solidFill>
            </a:endParaRPr>
          </a:p>
          <a:p>
            <a:pPr marL="741045" lvl="1" indent="-28384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Arial"/>
                <a:ea typeface="微軟正黑體"/>
                <a:cs typeface="Arial"/>
              </a:rPr>
              <a:t>使用 </a:t>
            </a:r>
            <a:r>
              <a:rPr lang="en-US" altLang="zh-TW" sz="1400">
                <a:latin typeface="Arial"/>
                <a:ea typeface="微軟正黑體"/>
                <a:cs typeface="Arial"/>
              </a:rPr>
              <a:t>input()</a:t>
            </a:r>
            <a:r>
              <a:rPr lang="zh-TW" altLang="en-US" sz="1400">
                <a:latin typeface="Arial"/>
                <a:ea typeface="微軟正黑體"/>
                <a:cs typeface="Arial"/>
              </a:rPr>
              <a:t>、</a:t>
            </a:r>
            <a:r>
              <a:rPr lang="en-US" altLang="zh-TW" sz="1400">
                <a:latin typeface="Arial"/>
                <a:ea typeface="微軟正黑體"/>
                <a:cs typeface="Arial"/>
              </a:rPr>
              <a:t>print() </a:t>
            </a:r>
            <a:r>
              <a:rPr lang="zh-TW" altLang="en-US" sz="1400">
                <a:latin typeface="Arial"/>
                <a:ea typeface="微軟正黑體"/>
                <a:cs typeface="Arial"/>
              </a:rPr>
              <a:t>與使用者互動。</a:t>
            </a:r>
            <a:endParaRPr lang="zh-TW" sz="140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Arial"/>
                <a:ea typeface="微軟正黑體"/>
                <a:cs typeface="Arial"/>
              </a:rPr>
              <a:t>模組 (</a:t>
            </a:r>
            <a:r>
              <a:rPr lang="en-US" altLang="zh-TW" sz="1400" b="1">
                <a:solidFill>
                  <a:schemeClr val="tx1"/>
                </a:solidFill>
                <a:latin typeface="Arial"/>
                <a:ea typeface="微軟正黑體"/>
                <a:cs typeface="Arial"/>
              </a:rPr>
              <a:t>Module)</a:t>
            </a:r>
            <a:endParaRPr lang="zh-TW" sz="1400">
              <a:solidFill>
                <a:schemeClr val="tx1"/>
              </a:solidFill>
              <a:latin typeface="Arial"/>
              <a:ea typeface="微軟正黑體"/>
              <a:cs typeface="Arial"/>
            </a:endParaRPr>
          </a:p>
          <a:p>
            <a:pPr marL="741045" lvl="1" indent="-283845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Arial"/>
                <a:ea typeface="微軟正黑體"/>
                <a:cs typeface="Arial"/>
              </a:rPr>
              <a:t>將 </a:t>
            </a:r>
            <a:r>
              <a:rPr lang="en-US" altLang="zh-TW" sz="1400">
                <a:latin typeface="Arial"/>
                <a:ea typeface="微軟正黑體"/>
                <a:cs typeface="Arial"/>
              </a:rPr>
              <a:t>Python</a:t>
            </a:r>
            <a:r>
              <a:rPr lang="zh-TW" altLang="en-US" sz="1400">
                <a:latin typeface="Arial"/>
                <a:ea typeface="微軟正黑體"/>
                <a:cs typeface="Arial"/>
              </a:rPr>
              <a:t> 程式拆分成不同檔案 </a:t>
            </a:r>
            <a:r>
              <a:rPr lang="en-US" altLang="zh-TW" sz="1400">
                <a:latin typeface="Arial"/>
                <a:ea typeface="微軟正黑體"/>
                <a:cs typeface="Arial"/>
              </a:rPr>
              <a:t>(</a:t>
            </a:r>
            <a:r>
              <a:rPr lang="zh-TW" altLang="en-US" sz="1400">
                <a:latin typeface="Arial"/>
                <a:ea typeface="微軟正黑體"/>
                <a:cs typeface="Arial"/>
              </a:rPr>
              <a:t>模組</a:t>
            </a:r>
            <a:r>
              <a:rPr lang="en-US" altLang="zh-TW" sz="1400">
                <a:latin typeface="Arial"/>
                <a:ea typeface="微軟正黑體"/>
                <a:cs typeface="Arial"/>
              </a:rPr>
              <a:t>)</a:t>
            </a:r>
            <a:r>
              <a:rPr lang="zh-TW" altLang="en-US" sz="1400">
                <a:latin typeface="Arial"/>
                <a:ea typeface="微軟正黑體"/>
                <a:cs typeface="Arial"/>
              </a:rPr>
              <a:t>，可用 </a:t>
            </a:r>
            <a:r>
              <a:rPr lang="en-US" altLang="zh-TW" sz="1400">
                <a:latin typeface="Arial"/>
                <a:ea typeface="微軟正黑體"/>
                <a:cs typeface="Arial"/>
              </a:rPr>
              <a:t>import</a:t>
            </a:r>
            <a:r>
              <a:rPr lang="zh-TW" altLang="en-US" sz="1400">
                <a:latin typeface="Arial"/>
                <a:ea typeface="微軟正黑體"/>
                <a:cs typeface="Arial"/>
              </a:rPr>
              <a:t> 載入使用。</a:t>
            </a:r>
            <a:endParaRPr lang="zh-TW" altLang="en-US">
              <a:cs typeface="Arial" panose="020B0604020202020204" pitchFamily="34" charset="0"/>
            </a:endParaRPr>
          </a:p>
          <a:p>
            <a:pPr marL="741045" lvl="1" indent="-283845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sz="1400">
                <a:latin typeface="微軟正黑體"/>
                <a:ea typeface="微軟正黑體"/>
                <a:cs typeface="Arial"/>
              </a:rPr>
              <a:t>可使用內建模組</a:t>
            </a:r>
            <a:r>
              <a:rPr lang="zh-TW" altLang="en-US" sz="1400">
                <a:latin typeface="微軟正黑體"/>
                <a:ea typeface="微軟正黑體"/>
                <a:cs typeface="Arial"/>
              </a:rPr>
              <a:t> </a:t>
            </a:r>
            <a:r>
              <a:rPr lang="en-US" altLang="zh-TW" sz="1400">
                <a:latin typeface="微軟正黑體"/>
                <a:ea typeface="微軟正黑體"/>
                <a:cs typeface="Arial"/>
              </a:rPr>
              <a:t>(</a:t>
            </a:r>
            <a:r>
              <a:rPr lang="zh-TW" sz="1400">
                <a:latin typeface="微軟正黑體"/>
                <a:ea typeface="微軟正黑體"/>
                <a:cs typeface="Arial"/>
              </a:rPr>
              <a:t>如 </a:t>
            </a:r>
            <a:r>
              <a:rPr lang="en-US" altLang="zh-TW" sz="1400">
                <a:latin typeface="微軟正黑體"/>
                <a:ea typeface="微軟正黑體"/>
                <a:cs typeface="Arial"/>
              </a:rPr>
              <a:t>math</a:t>
            </a:r>
            <a:r>
              <a:rPr lang="zh-TW" sz="1400">
                <a:latin typeface="微軟正黑體"/>
                <a:ea typeface="微軟正黑體"/>
                <a:cs typeface="Arial"/>
              </a:rPr>
              <a:t>、</a:t>
            </a:r>
            <a:r>
              <a:rPr lang="en-US" altLang="zh-TW" sz="1400">
                <a:latin typeface="微軟正黑體"/>
                <a:ea typeface="微軟正黑體"/>
                <a:cs typeface="Arial"/>
              </a:rPr>
              <a:t>random)</a:t>
            </a:r>
            <a:r>
              <a:rPr lang="zh-TW" sz="1400">
                <a:latin typeface="微軟正黑體"/>
                <a:ea typeface="微軟正黑體"/>
                <a:cs typeface="Arial"/>
              </a:rPr>
              <a:t>或自訂模組。</a:t>
            </a:r>
            <a:endParaRPr lang="zh-TW">
              <a:cs typeface="Arial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Arial"/>
                <a:ea typeface="微軟正黑體"/>
                <a:cs typeface="Arial"/>
              </a:rPr>
              <a:t>類別 (Cla</a:t>
            </a:r>
            <a:r>
              <a:rPr lang="en-US" altLang="zh-TW" sz="1400" b="1">
                <a:solidFill>
                  <a:schemeClr val="tx1"/>
                </a:solidFill>
                <a:latin typeface="Arial"/>
                <a:ea typeface="微軟正黑體"/>
                <a:cs typeface="Arial"/>
              </a:rPr>
              <a:t>s</a:t>
            </a:r>
            <a:r>
              <a:rPr lang="en-US" altLang="en-US" sz="1400" b="1">
                <a:solidFill>
                  <a:schemeClr val="tx1"/>
                </a:solidFill>
                <a:latin typeface="Arial"/>
                <a:ea typeface="微軟正黑體"/>
                <a:cs typeface="Arial"/>
              </a:rPr>
              <a:t>s)</a:t>
            </a:r>
            <a:endParaRPr lang="zh-TW" sz="1400" b="1">
              <a:solidFill>
                <a:schemeClr val="tx1"/>
              </a:solidFill>
              <a:latin typeface="Arial"/>
              <a:ea typeface="微軟正黑體"/>
              <a:cs typeface="Arial"/>
            </a:endParaRPr>
          </a:p>
          <a:p>
            <a:pPr marL="741045" lvl="1" indent="-283845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sz="1400">
                <a:latin typeface="Arial"/>
                <a:ea typeface="微軟正黑體"/>
                <a:cs typeface="Arial"/>
              </a:rPr>
              <a:t>使用 </a:t>
            </a:r>
            <a:r>
              <a:rPr lang="en-US" altLang="zh-TW" sz="1400">
                <a:latin typeface="Consolas"/>
                <a:ea typeface="微軟正黑體"/>
                <a:cs typeface="Arial"/>
              </a:rPr>
              <a:t>class</a:t>
            </a:r>
            <a:r>
              <a:rPr lang="zh-TW" altLang="en-US" sz="1400">
                <a:latin typeface="Arial"/>
                <a:ea typeface="微軟正黑體"/>
                <a:cs typeface="Arial"/>
              </a:rPr>
              <a:t> 建立自訂資料結構與方法，學習物件導向基礎 </a:t>
            </a:r>
            <a:r>
              <a:rPr lang="en-US" altLang="zh-TW" sz="1400">
                <a:latin typeface="Arial"/>
                <a:ea typeface="微軟正黑體"/>
                <a:cs typeface="Arial"/>
              </a:rPr>
              <a:t>(OOP)</a:t>
            </a:r>
            <a:r>
              <a:rPr lang="zh-TW" sz="1400">
                <a:latin typeface="Arial"/>
                <a:ea typeface="微軟正黑體"/>
                <a:cs typeface="Arial"/>
              </a:rPr>
              <a:t>。</a:t>
            </a:r>
            <a:endParaRPr lang="zh-TW">
              <a:ea typeface="微軟正黑體"/>
            </a:endParaRPr>
          </a:p>
          <a:p>
            <a:pPr marL="741045" lvl="1" indent="-283845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Arial"/>
                <a:ea typeface="微軟正黑體"/>
                <a:cs typeface="Arial"/>
              </a:rPr>
              <a:t>理解屬性、方法、</a:t>
            </a:r>
            <a:r>
              <a:rPr lang="en-US" altLang="zh-TW" sz="1400">
                <a:latin typeface="Consolas"/>
                <a:ea typeface="微軟正黑體"/>
                <a:cs typeface="Arial"/>
              </a:rPr>
              <a:t>__</a:t>
            </a:r>
            <a:r>
              <a:rPr lang="en-US" altLang="zh-TW" sz="1400" err="1">
                <a:latin typeface="Consolas"/>
                <a:ea typeface="微軟正黑體"/>
                <a:cs typeface="Arial"/>
              </a:rPr>
              <a:t>init</a:t>
            </a:r>
            <a:r>
              <a:rPr lang="en-US" altLang="zh-TW" sz="1400">
                <a:latin typeface="Consolas"/>
                <a:ea typeface="微軟正黑體"/>
                <a:cs typeface="Arial"/>
              </a:rPr>
              <a:t>__</a:t>
            </a:r>
            <a:r>
              <a:rPr lang="zh-TW" altLang="en-US" sz="1400">
                <a:latin typeface="Arial"/>
                <a:ea typeface="微軟正黑體"/>
                <a:cs typeface="Arial"/>
              </a:rPr>
              <a:t> 建構函式等基本概念。</a:t>
            </a:r>
            <a:endParaRPr lang="zh-TW" sz="1400">
              <a:latin typeface="Arial"/>
              <a:ea typeface="微軟正黑體"/>
              <a:cs typeface="Arial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簡單的錯誤處理 </a:t>
            </a:r>
            <a:r>
              <a:rPr lang="en-US" altLang="zh-TW" sz="1400" b="1">
                <a:solidFill>
                  <a:schemeClr val="tx1"/>
                </a:solidFill>
              </a:rPr>
              <a:t>(try...catch)</a:t>
            </a:r>
            <a:endParaRPr lang="zh-TW" altLang="zh-TW" sz="1400">
              <a:solidFill>
                <a:schemeClr val="tx1"/>
              </a:solidFill>
            </a:endParaRPr>
          </a:p>
          <a:p>
            <a:pPr marL="741045" lvl="1" indent="-28384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讓程式遇到錯誤時不會直接崩潰，能顯示錯誤提示。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  <a:cs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套件 </a:t>
            </a:r>
            <a:r>
              <a:rPr lang="en-US" altLang="zh-TW" sz="1400" b="1">
                <a:solidFill>
                  <a:schemeClr val="tx1"/>
                </a:solidFill>
              </a:rPr>
              <a:t>(Package) </a:t>
            </a:r>
            <a:r>
              <a:rPr lang="zh-TW" altLang="en-US" sz="1400" b="1">
                <a:solidFill>
                  <a:schemeClr val="tx1"/>
                </a:solidFill>
              </a:rPr>
              <a:t>與 </a:t>
            </a:r>
            <a:r>
              <a:rPr lang="en-US" altLang="zh-TW" sz="1400" b="1">
                <a:solidFill>
                  <a:schemeClr val="tx1"/>
                </a:solidFill>
              </a:rPr>
              <a:t>pip</a:t>
            </a:r>
            <a:endParaRPr lang="zh-TW" altLang="zh-TW" sz="1400">
              <a:solidFill>
                <a:schemeClr val="tx1"/>
              </a:solidFill>
            </a:endParaRPr>
          </a:p>
          <a:p>
            <a:pPr marL="741045" lvl="1" indent="-28384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是已經寫好、可以重複使用的 </a:t>
            </a:r>
            <a:r>
              <a:rPr lang="en-US" altLang="zh-TW" sz="1400"/>
              <a:t>Python </a:t>
            </a:r>
            <a:r>
              <a:rPr lang="zh-TW" altLang="en-US" sz="1400"/>
              <a:t>程式碼集合，通常用來完成某個功能或一組功能。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4066871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Python</a:t>
            </a:r>
            <a:endParaRPr lang="zh-TW" altLang="en-US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E4CD227B-7B2F-485B-9571-0C7CEDCA6B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64808"/>
              </p:ext>
            </p:extLst>
          </p:nvPr>
        </p:nvGraphicFramePr>
        <p:xfrm>
          <a:off x="5275453" y="706357"/>
          <a:ext cx="5106469" cy="573681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933449">
                  <a:extLst>
                    <a:ext uri="{9D8B030D-6E8A-4147-A177-3AD203B41FA5}">
                      <a16:colId xmlns:a16="http://schemas.microsoft.com/office/drawing/2014/main" val="4134247387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15746091"/>
                    </a:ext>
                  </a:extLst>
                </a:gridCol>
                <a:gridCol w="2887145">
                  <a:extLst>
                    <a:ext uri="{9D8B030D-6E8A-4147-A177-3AD203B41FA5}">
                      <a16:colId xmlns:a16="http://schemas.microsoft.com/office/drawing/2014/main" val="2259155881"/>
                    </a:ext>
                  </a:extLst>
                </a:gridCol>
              </a:tblGrid>
              <a:tr h="296172"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領域</a:t>
                      </a:r>
                    </a:p>
                  </a:txBody>
                  <a:tcPr marL="60325" marR="60325" marT="30162" marB="30162" anchor="ctr"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套件名稱</a:t>
                      </a:r>
                    </a:p>
                  </a:txBody>
                  <a:tcPr marL="60325" marR="60325" marT="30162" marB="30162" anchor="ctr"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功能簡介</a:t>
                      </a:r>
                    </a:p>
                  </a:txBody>
                  <a:tcPr marL="60325" marR="60325" marT="30162" marB="30162" anchor="ctr"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550681"/>
                  </a:ext>
                </a:extLst>
              </a:tr>
              <a:tr h="270827">
                <a:tc rowSpan="3"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網路爬蟲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requests</a:t>
                      </a: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簡單好用的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HTTP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請求工具</a:t>
                      </a:r>
                    </a:p>
                  </a:txBody>
                  <a:tcPr marL="60325" marR="60325" marT="30162" marB="30162" anchor="ctr"/>
                </a:tc>
                <a:extLst>
                  <a:ext uri="{0D108BD9-81ED-4DB2-BD59-A6C34878D82A}">
                    <a16:rowId xmlns:a16="http://schemas.microsoft.com/office/drawing/2014/main" val="725872142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beautifulsoup4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HTML / XML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解析，用於網頁資料擷取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929438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scrapy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強大的網路爬蟲框架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710489"/>
                  </a:ext>
                </a:extLst>
              </a:tr>
              <a:tr h="270827">
                <a:tc rowSpan="5"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資料科學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numpy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科學計算與矩陣運算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37567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pandas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資料整理、清洗與分析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710018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matplotlib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繪圖與資料視覺化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557755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seaborn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基於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matplotlib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的統計資料視覺化工具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1934237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scikit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-learn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機器學習工具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2674129"/>
                  </a:ext>
                </a:extLst>
              </a:tr>
              <a:tr h="270827">
                <a:tc rowSpan="2"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深度學習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tensorflow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Google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的深度學習框架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167687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pytorch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Facebook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的深度學習框架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176915"/>
                  </a:ext>
                </a:extLst>
              </a:tr>
              <a:tr h="270827">
                <a:tc rowSpan="3"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網頁開發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flask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輕量級 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Web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框架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180831"/>
                  </a:ext>
                </a:extLst>
              </a:tr>
              <a:tr h="3969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fastapi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現代、高效能的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Web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框架，使用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Python 3.7+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型別提示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1543809"/>
                  </a:ext>
                </a:extLst>
              </a:tr>
              <a:tr h="280742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django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全功能 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Web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框架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462585"/>
                  </a:ext>
                </a:extLst>
              </a:tr>
              <a:tr h="280742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測試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pytest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強大且簡易的測試框架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880606"/>
                  </a:ext>
                </a:extLst>
              </a:tr>
              <a:tr h="280742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自動化腳本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selenium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自動化瀏覽器操作，用於測試或爬蟲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8846433"/>
                  </a:ext>
                </a:extLst>
              </a:tr>
              <a:tr h="280742">
                <a:tc rowSpan="4"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資料庫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sqlalchemy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Python ORM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物件關聯對應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)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工具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030631"/>
                  </a:ext>
                </a:extLst>
              </a:tr>
              <a:tr h="3969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alembic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資料庫遷移管理工具，與 </a:t>
                      </a:r>
                      <a:r>
                        <a:rPr lang="en-US" altLang="zh-TW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SQLAlchemy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搭配使用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8870804"/>
                  </a:ext>
                </a:extLst>
              </a:tr>
              <a:tr h="243204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psycopg2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PostgreSQL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資料庫驅動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243734"/>
                  </a:ext>
                </a:extLst>
              </a:tr>
              <a:tr h="243204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pymysql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MySQL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資料庫驅動</a:t>
                      </a:r>
                    </a:p>
                  </a:txBody>
                  <a:tcPr marL="60325" marR="60325" marT="30162" marB="30162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1063854"/>
                  </a:ext>
                </a:extLst>
              </a:tr>
            </a:tbl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3D1BE479-44FB-4826-A2D3-97E9DBACF87B}"/>
              </a:ext>
            </a:extLst>
          </p:cNvPr>
          <p:cNvSpPr/>
          <p:nvPr/>
        </p:nvSpPr>
        <p:spPr>
          <a:xfrm>
            <a:off x="2112569" y="3390097"/>
            <a:ext cx="24224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Python </a:t>
            </a:r>
            <a:r>
              <a:rPr lang="zh-TW" altLang="en-US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常用套件推薦</a:t>
            </a:r>
            <a:endParaRPr lang="en-US" altLang="zh-TW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8973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Node.js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Node.js </a:t>
            </a:r>
            <a:r>
              <a:rPr lang="zh-TW" altLang="en-US" sz="1400" b="1">
                <a:solidFill>
                  <a:schemeClr val="tx1"/>
                </a:solidFill>
              </a:rPr>
              <a:t>簡介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了解 </a:t>
            </a:r>
            <a:r>
              <a:rPr lang="en-US" altLang="zh-TW" sz="1400"/>
              <a:t>Node.js </a:t>
            </a:r>
            <a:r>
              <a:rPr lang="zh-TW" altLang="en-US" sz="1400"/>
              <a:t>是什麼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環境設定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安裝 </a:t>
            </a:r>
            <a:r>
              <a:rPr lang="en-US" altLang="zh-TW" sz="1400"/>
              <a:t>Node.js </a:t>
            </a:r>
            <a:r>
              <a:rPr lang="zh-TW" altLang="en-US" sz="1400"/>
              <a:t>和 </a:t>
            </a:r>
            <a:r>
              <a:rPr lang="en-US" altLang="zh-TW" sz="1400" err="1"/>
              <a:t>npm</a:t>
            </a:r>
            <a:r>
              <a:rPr lang="zh-TW" altLang="en-US" sz="1400"/>
              <a:t> </a:t>
            </a:r>
            <a:r>
              <a:rPr lang="en-US" altLang="zh-TW" sz="1400"/>
              <a:t>(Node </a:t>
            </a:r>
            <a:r>
              <a:rPr lang="zh-TW" altLang="en-US" sz="1400"/>
              <a:t>套件管理器</a:t>
            </a:r>
            <a:r>
              <a:rPr lang="en-US" altLang="zh-TW" sz="1400"/>
              <a:t>)</a:t>
            </a:r>
            <a:r>
              <a:rPr lang="zh-TW" altLang="en-US" sz="1400"/>
              <a:t>，了解如何用命令列操作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基本語法與模組系統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學習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Node.js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支援的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語法。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理解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ESM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現代模組系統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與 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CommonJS</a:t>
            </a:r>
            <a:r>
              <a:rPr lang="zh-TW" altLang="en-US" sz="1400"/>
              <a:t> </a:t>
            </a:r>
            <a:r>
              <a:rPr lang="en-US" altLang="zh-TW" sz="1400"/>
              <a:t>(</a:t>
            </a:r>
            <a:r>
              <a:rPr lang="zh-TW" altLang="en-US" sz="1400"/>
              <a:t>預設模組系統</a:t>
            </a:r>
            <a:r>
              <a:rPr lang="en-US" altLang="zh-TW" sz="1400"/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模組如何使用。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err="1">
                <a:solidFill>
                  <a:schemeClr val="tx1"/>
                </a:solidFill>
              </a:rPr>
              <a:t>npm</a:t>
            </a:r>
            <a:r>
              <a:rPr lang="en-US" altLang="zh-TW" sz="1400" b="1">
                <a:solidFill>
                  <a:schemeClr val="tx1"/>
                </a:solidFill>
              </a:rPr>
              <a:t> </a:t>
            </a:r>
            <a:r>
              <a:rPr lang="zh-TW" altLang="en-US" sz="1400" b="1">
                <a:solidFill>
                  <a:schemeClr val="tx1"/>
                </a:solidFill>
              </a:rPr>
              <a:t>套件管理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安裝與管理第三方套件。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1838230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Vue.js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建立 </a:t>
            </a:r>
            <a:r>
              <a:rPr lang="en-US" altLang="zh-TW" sz="1400" b="1">
                <a:solidFill>
                  <a:schemeClr val="tx1"/>
                </a:solidFill>
              </a:rPr>
              <a:t>Vue </a:t>
            </a:r>
            <a:r>
              <a:rPr lang="zh-TW" altLang="en-US" sz="1400" b="1">
                <a:solidFill>
                  <a:schemeClr val="tx1"/>
                </a:solidFill>
              </a:rPr>
              <a:t>應用 </a:t>
            </a:r>
            <a:r>
              <a:rPr lang="en-US" altLang="zh-TW" sz="1400" b="1">
                <a:solidFill>
                  <a:schemeClr val="tx1"/>
                </a:solidFill>
              </a:rPr>
              <a:t>(Vue App)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使用 </a:t>
            </a:r>
            <a:r>
              <a:rPr lang="en-US" altLang="zh-TW" sz="1400"/>
              <a:t>&lt;script </a:t>
            </a:r>
            <a:r>
              <a:rPr lang="en-US" altLang="zh-TW" sz="1400" err="1"/>
              <a:t>src</a:t>
            </a:r>
            <a:r>
              <a:rPr lang="en-US" altLang="zh-TW" sz="1400"/>
              <a:t>=“vue.js”&gt; </a:t>
            </a:r>
            <a:r>
              <a:rPr lang="zh-TW" altLang="en-US" sz="1400"/>
              <a:t>或 </a:t>
            </a:r>
            <a:r>
              <a:rPr lang="en-US" altLang="zh-TW" sz="1400"/>
              <a:t>Vue CLI / </a:t>
            </a:r>
            <a:r>
              <a:rPr lang="en-US" altLang="zh-TW" sz="1400" err="1"/>
              <a:t>Vite</a:t>
            </a:r>
            <a:r>
              <a:rPr lang="en-US" altLang="zh-TW" sz="1400"/>
              <a:t> </a:t>
            </a:r>
            <a:r>
              <a:rPr lang="zh-TW" altLang="en-US" sz="1400"/>
              <a:t>建立 </a:t>
            </a:r>
            <a:r>
              <a:rPr lang="en-US" altLang="zh-TW" sz="1400"/>
              <a:t>Vue </a:t>
            </a:r>
            <a:r>
              <a:rPr lang="zh-TW" altLang="en-US" sz="1400"/>
              <a:t>專案。</a:t>
            </a:r>
            <a:endParaRPr lang="en-US" altLang="zh-TW" sz="14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瞭解什麼是「單頁應用 </a:t>
            </a:r>
            <a:r>
              <a:rPr lang="en-US" altLang="zh-TW" sz="1400"/>
              <a:t>(SPA)</a:t>
            </a:r>
            <a:r>
              <a:rPr lang="zh-TW" altLang="en-US" sz="1400"/>
              <a:t>」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瞭解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Vue 3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的 </a:t>
            </a:r>
            <a:r>
              <a:rPr lang="en-US" altLang="zh-TW" sz="1400">
                <a:solidFill>
                  <a:srgbClr val="12517C"/>
                </a:solidFill>
              </a:rPr>
              <a:t>Composition API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與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Options API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差別。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資料綁定 </a:t>
            </a:r>
            <a:r>
              <a:rPr lang="en-US" altLang="zh-TW" sz="1400" b="1">
                <a:solidFill>
                  <a:schemeClr val="tx1"/>
                </a:solidFill>
              </a:rPr>
              <a:t>(Data Binding)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使用 </a:t>
            </a:r>
            <a:r>
              <a:rPr lang="en-US" altLang="zh-TW" sz="1400"/>
              <a:t>{{ }} </a:t>
            </a:r>
            <a:r>
              <a:rPr lang="zh-TW" altLang="en-US" sz="1400"/>
              <a:t>將資料顯示在畫面上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使用 </a:t>
            </a:r>
            <a:r>
              <a:rPr lang="en-US" altLang="zh-TW" sz="1400"/>
              <a:t>v-bind </a:t>
            </a:r>
            <a:r>
              <a:rPr lang="zh-TW" altLang="en-US" sz="1400"/>
              <a:t>動態綁定屬性。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事件處理 </a:t>
            </a:r>
            <a:r>
              <a:rPr lang="en-US" altLang="zh-TW" sz="1400" b="1">
                <a:solidFill>
                  <a:schemeClr val="tx1"/>
                </a:solidFill>
              </a:rPr>
              <a:t>(Event Handling)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用 </a:t>
            </a:r>
            <a:r>
              <a:rPr lang="en-US" altLang="zh-TW" sz="1400"/>
              <a:t>v-on </a:t>
            </a:r>
            <a:r>
              <a:rPr lang="zh-TW" altLang="en-US" sz="1400"/>
              <a:t>或 </a:t>
            </a:r>
            <a:r>
              <a:rPr lang="en-US" altLang="zh-TW" sz="1400"/>
              <a:t>@ </a:t>
            </a:r>
            <a:r>
              <a:rPr lang="zh-TW" altLang="en-US" sz="1400"/>
              <a:t>處理點擊、輸入等事件。</a:t>
            </a:r>
            <a:endParaRPr lang="en-US" altLang="zh-TW" sz="14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呼叫方法或改變資料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雙向綁定 </a:t>
            </a:r>
            <a:r>
              <a:rPr lang="en-US" altLang="zh-TW" sz="1400" b="1">
                <a:solidFill>
                  <a:schemeClr val="tx1"/>
                </a:solidFill>
              </a:rPr>
              <a:t>(v-model)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讓輸入框與資料雙向同步。 </a:t>
            </a:r>
            <a:r>
              <a:rPr lang="en-US" altLang="zh-TW" sz="1400"/>
              <a:t>(</a:t>
            </a:r>
            <a:r>
              <a:rPr lang="zh-TW" altLang="en-US" sz="1400"/>
              <a:t>表單處理常用</a:t>
            </a:r>
            <a:r>
              <a:rPr lang="en-US" altLang="zh-TW" sz="1400"/>
              <a:t>)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 條件與迴圈渲染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v-if / v-else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控制顯示。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v-for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渲染清單資料。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計算屬性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computed: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根據資料變動自動計算結果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有快取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生命週期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它允許我們註冊一個在組件的特定生命週期調用的回調函數。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偵聽器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響應性地執行一些“副作用”。</a:t>
            </a:r>
            <a:endParaRPr lang="en-US" altLang="zh-TW" sz="1400" b="1">
              <a:solidFill>
                <a:schemeClr val="tx1"/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元件 </a:t>
            </a:r>
            <a:r>
              <a:rPr lang="en-US" altLang="zh-TW" sz="1400" b="1">
                <a:solidFill>
                  <a:schemeClr val="tx1"/>
                </a:solidFill>
              </a:rPr>
              <a:t>(Component)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可重複使用的小區塊。</a:t>
            </a:r>
            <a:endParaRPr lang="en-US" altLang="zh-TW" sz="14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父子資料傳遞 </a:t>
            </a:r>
            <a:r>
              <a:rPr lang="en-US" altLang="zh-TW" sz="1400"/>
              <a:t>(props)</a:t>
            </a:r>
            <a:r>
              <a:rPr lang="zh-TW" altLang="en-US" sz="1400"/>
              <a:t>、事件傳遞 </a:t>
            </a:r>
            <a:r>
              <a:rPr lang="en-US" altLang="zh-TW" sz="1400"/>
              <a:t>($emit)</a:t>
            </a:r>
            <a:r>
              <a:rPr lang="zh-TW" altLang="en-US" sz="1400"/>
              <a:t>、插槽</a:t>
            </a:r>
            <a:r>
              <a:rPr lang="en-US" altLang="zh-TW" sz="1400"/>
              <a:t>(slot)</a:t>
            </a:r>
            <a:r>
              <a:rPr lang="zh-TW" altLang="en-US" sz="1400"/>
              <a:t>。</a:t>
            </a:r>
            <a:r>
              <a:rPr lang="en-US" altLang="zh-TW" sz="1400"/>
              <a:t>(</a:t>
            </a:r>
            <a:r>
              <a:rPr lang="en-US" altLang="zh-TW" sz="1400" err="1"/>
              <a:t>defineModel</a:t>
            </a:r>
            <a:r>
              <a:rPr lang="en-US" altLang="zh-TW" sz="1400"/>
              <a:t>)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常用套件 </a:t>
            </a:r>
            <a:r>
              <a:rPr lang="en-US" altLang="zh-TW" sz="1400" b="1">
                <a:solidFill>
                  <a:schemeClr val="tx1"/>
                </a:solidFill>
              </a:rPr>
              <a:t>(Package)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TW" altLang="zh-TW" sz="1400">
              <a:solidFill>
                <a:schemeClr val="tx1"/>
              </a:solidFill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A52C4635-7F74-4D11-B339-5040D0E5C1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2657050"/>
              </p:ext>
            </p:extLst>
          </p:nvPr>
        </p:nvGraphicFramePr>
        <p:xfrm>
          <a:off x="6484690" y="4945093"/>
          <a:ext cx="5365478" cy="1463040"/>
        </p:xfrm>
        <a:graphic>
          <a:graphicData uri="http://schemas.openxmlformats.org/drawingml/2006/table">
            <a:tbl>
              <a:tblPr/>
              <a:tblGrid>
                <a:gridCol w="2842371">
                  <a:extLst>
                    <a:ext uri="{9D8B030D-6E8A-4147-A177-3AD203B41FA5}">
                      <a16:colId xmlns:a16="http://schemas.microsoft.com/office/drawing/2014/main" val="1030544217"/>
                    </a:ext>
                  </a:extLst>
                </a:gridCol>
                <a:gridCol w="2523107">
                  <a:extLst>
                    <a:ext uri="{9D8B030D-6E8A-4147-A177-3AD203B41FA5}">
                      <a16:colId xmlns:a16="http://schemas.microsoft.com/office/drawing/2014/main" val="1577210953"/>
                    </a:ext>
                  </a:extLst>
                </a:gridCol>
              </a:tblGrid>
              <a:tr h="260720"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套件名稱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功能說明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602411"/>
                  </a:ext>
                </a:extLst>
              </a:tr>
              <a:tr h="219624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Vue Router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用來管理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SPA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的頁面路由切換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077843"/>
                  </a:ext>
                </a:extLst>
              </a:tr>
              <a:tr h="366041"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Pinia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(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Vue 3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官方推薦的新狀態管理庫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用來管理跨元件共用的狀態資料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全域狀態管理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)</a:t>
                      </a:r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242817"/>
                  </a:ext>
                </a:extLst>
              </a:tr>
              <a:tr h="366041">
                <a:tc>
                  <a:txBody>
                    <a:bodyPr/>
                    <a:lstStyle/>
                    <a:p>
                      <a:r>
                        <a:rPr lang="en-US" altLang="zh-TW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Vuex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(Vue 2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時代主流狀態管理庫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)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用來管理跨元件共用的狀態資料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全域狀態管理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)</a:t>
                      </a:r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849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2996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React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JSX </a:t>
            </a:r>
            <a:r>
              <a:rPr lang="zh-TW" altLang="en-US" sz="1400" b="1">
                <a:solidFill>
                  <a:schemeClr val="tx1"/>
                </a:solidFill>
              </a:rPr>
              <a:t>語法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/>
              <a:t>JavaScript + HTML </a:t>
            </a:r>
            <a:r>
              <a:rPr lang="zh-TW" altLang="en-US" sz="1400"/>
              <a:t>的語法糖，讓你在 </a:t>
            </a:r>
            <a:r>
              <a:rPr lang="en-US" altLang="zh-TW" sz="1400"/>
              <a:t>JS </a:t>
            </a:r>
            <a:r>
              <a:rPr lang="zh-TW" altLang="en-US" sz="1400"/>
              <a:t>中寫 </a:t>
            </a:r>
            <a:r>
              <a:rPr lang="en-US" altLang="zh-TW" sz="1400"/>
              <a:t>HTML </a:t>
            </a:r>
            <a:r>
              <a:rPr lang="zh-TW" altLang="en-US" sz="1400"/>
              <a:t>元素。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元件 </a:t>
            </a:r>
            <a:r>
              <a:rPr lang="en-US" altLang="zh-TW" sz="1400" b="1">
                <a:solidFill>
                  <a:schemeClr val="tx1"/>
                </a:solidFill>
              </a:rPr>
              <a:t>(Component)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用函式建立可重用的畫面區塊 </a:t>
            </a:r>
            <a:r>
              <a:rPr lang="en-US" altLang="zh-TW" sz="1400"/>
              <a:t>(UI)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Props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en-US" sz="1400" b="1">
                <a:solidFill>
                  <a:schemeClr val="tx1"/>
                </a:solidFill>
              </a:rPr>
              <a:t>屬性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父元件傳資料到子元件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不可變的資料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State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en-US" sz="1400" b="1">
                <a:solidFill>
                  <a:schemeClr val="tx1"/>
                </a:solidFill>
              </a:rPr>
              <a:t>狀態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管理元件內部變化的資料 </a:t>
            </a:r>
            <a:r>
              <a:rPr lang="en-US" altLang="zh-TW" sz="1400"/>
              <a:t>(</a:t>
            </a:r>
            <a:r>
              <a:rPr lang="zh-TW" altLang="en-US" sz="1400"/>
              <a:t>會觸發畫面重新渲染</a:t>
            </a:r>
            <a:r>
              <a:rPr lang="en-US" altLang="zh-TW" sz="1400"/>
              <a:t>)</a:t>
            </a:r>
            <a:r>
              <a:rPr lang="zh-TW" altLang="en-US" sz="1400"/>
              <a:t>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事件處理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點擊、輸入等事件的回應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例如 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onClick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條件與列表渲染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if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、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map()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、三元運算子等方式，決定畫面顯示內容。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Hook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/>
              <a:t>React </a:t>
            </a:r>
            <a:r>
              <a:rPr lang="zh-TW" altLang="en-US" sz="1400"/>
              <a:t>中管理狀態的基本工具。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元件組合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將多個小元件組合成大的 </a:t>
            </a:r>
            <a:r>
              <a:rPr lang="en-US" altLang="zh-TW" sz="1400"/>
              <a:t>UI </a:t>
            </a:r>
            <a:r>
              <a:rPr lang="zh-TW" altLang="en-US" sz="1400"/>
              <a:t>結構。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單向資料流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資料從父元件往子元件流動，避免資料亂竄。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TW" altLang="zh-TW" sz="1400">
              <a:solidFill>
                <a:schemeClr val="tx1"/>
              </a:solidFill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1C3ED514-66CA-496A-9C8D-4564BFEAC9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903181"/>
              </p:ext>
            </p:extLst>
          </p:nvPr>
        </p:nvGraphicFramePr>
        <p:xfrm>
          <a:off x="5753098" y="2228215"/>
          <a:ext cx="6097071" cy="32004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162052">
                  <a:extLst>
                    <a:ext uri="{9D8B030D-6E8A-4147-A177-3AD203B41FA5}">
                      <a16:colId xmlns:a16="http://schemas.microsoft.com/office/drawing/2014/main" val="1903852380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1661143436"/>
                    </a:ext>
                  </a:extLst>
                </a:gridCol>
                <a:gridCol w="3010969">
                  <a:extLst>
                    <a:ext uri="{9D8B030D-6E8A-4147-A177-3AD203B41FA5}">
                      <a16:colId xmlns:a16="http://schemas.microsoft.com/office/drawing/2014/main" val="10442828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Hook </a:t>
                      </a:r>
                      <a:r>
                        <a:rPr lang="zh-TW" altLang="en-US" sz="1200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名稱</a:t>
                      </a:r>
                    </a:p>
                  </a:txBody>
                  <a:tcPr anchor="ctr"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用途簡介</a:t>
                      </a:r>
                    </a:p>
                  </a:txBody>
                  <a:tcPr anchor="ctr"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範例簡單說明</a:t>
                      </a:r>
                    </a:p>
                  </a:txBody>
                  <a:tcPr anchor="ctr"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357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useState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在函式元件中使用狀態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state)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const [count, </a:t>
                      </a:r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setCount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] = useState(0)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25636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useEffect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處理副作用，例如資料抓取、事件監聽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useEffect(() =&gt; { fetchData() }, [])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32544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useContext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使用 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React Context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共享全局狀態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const theme = useContext(ThemeContext)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4352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useRef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建立可變參考，儲存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DOM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元素或資料，不觸發重渲染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const </a:t>
                      </a:r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inputRef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= useRef(null)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64069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useMemo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記憶運算結果，避免不必要的重複計算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const </a:t>
                      </a:r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memoValue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= useMemo(() =&gt; compute(x), [x])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4394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useCallback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記憶函式本體，避免子元件不必要重渲染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const </a:t>
                      </a:r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onClick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= useCallback(() =&gt; {}, [])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666428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92A00940-B24F-4412-9575-7DBAFFC282DD}"/>
              </a:ext>
            </a:extLst>
          </p:cNvPr>
          <p:cNvSpPr/>
          <p:nvPr/>
        </p:nvSpPr>
        <p:spPr>
          <a:xfrm>
            <a:off x="8038443" y="1758434"/>
            <a:ext cx="154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常見的 </a:t>
            </a:r>
            <a:r>
              <a:rPr lang="en-US" altLang="zh-TW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Hook</a:t>
            </a:r>
            <a:endParaRPr lang="zh-TW" altLang="en-US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16153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Next.js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77500" lnSpcReduction="20000"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專案初始化與架構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JavaScript + HTML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的語法糖，讓你在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JS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中寫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HTML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元素。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路由系統 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(Routing)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Pages Router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：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基於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pages/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，傳統路由架構。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App Router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：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(Next.js 13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起推出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新路由系統，使用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app/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，支援佈局、嵌套路由、伺服器元件等。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連結和導航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路由預設在伺服器上渲染、內建預取與快速轉場。</a:t>
            </a:r>
            <a:endParaRPr lang="en-US" altLang="zh-TW" sz="140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&lt;Link /&gt;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元件時，自動預抓下一頁資料，點擊後即時切換無需重新載入。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伺服器和客戶端元件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Next.js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預設為伺服器元件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(Server Component)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，但可透過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"use client"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標記將某一檔案設為客戶端元件，支援互動性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如 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useState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、事件監聽等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。</a:t>
            </a:r>
            <a:endParaRPr lang="en-US" altLang="zh-TW" sz="1400" b="1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部分預渲染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支援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SSG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靜態生成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SSR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伺服器渲染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ISR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增量更新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與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Streaming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串流渲染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等多種渲染方式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，可依頁面需求彈性調整。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取得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/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更新數據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可在伺服器元件中使用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fetch()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，也可於客戶端元件中使用 </a:t>
            </a:r>
            <a:r>
              <a:rPr lang="en-US" altLang="zh-TW" sz="140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useEffect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搭配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fetch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SWR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或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React Query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等工具取得資料。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錯誤處理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可使用 </a:t>
            </a:r>
            <a:r>
              <a:rPr lang="en-US" altLang="zh-TW" sz="140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error.tsx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處理頁面級錯誤，或在伺服器元件中使用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try/catch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，亦支援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404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頁面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(not-</a:t>
            </a:r>
            <a:r>
              <a:rPr lang="en-US" altLang="zh-TW" sz="140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found.tsx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與全域錯誤邏輯。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CSS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模組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支援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CSS Modules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模組化樣式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，讓樣式只作用在當前元件；也支援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SCSS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Tailwind CSS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等框架整合。</a:t>
            </a:r>
            <a:endParaRPr lang="fr-FR" altLang="zh-TW" sz="1400" b="1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Route Handlers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與 中介軟體 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fr-FR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後端功能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Route Handlers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：</a:t>
            </a:r>
            <a:endParaRPr lang="en-US" altLang="zh-TW" sz="140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app/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api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/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下使用 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route.ts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檔案，支援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GET, POST, PUT, DELETE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等方法。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它們取代傳統的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pages/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api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/ API Routes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，允許你直接在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App Router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中建立後端邏輯。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中介軟體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(Middleware)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：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允許你攔截和修改請求，例如驗證、重新導向、地區判斷等功能。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中介軟體執行在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Edge Runtime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，放在 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middleware.ts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檔案中。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影像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/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字體優化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&lt;Image /&gt;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元件，提供自動壓縮、延遲載入、支援 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WebP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格式與響應式尺寸，提升載入效能與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SEO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表現。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next/font API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可自動最佳化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Google Fonts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或自定義字體，避免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FOUT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字型閃爍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並支援自動拆包與快取。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元數據和 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OG 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圖像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App Router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中使用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metadata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屬性為每個頁面設定標題、描述、關鍵字、社群媒體分享預覽圖等，有助於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SEO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。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3320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Other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瀏覽器開發人員工具 </a:t>
            </a:r>
            <a:r>
              <a:rPr lang="en-US" altLang="zh-TW" sz="1400" b="1">
                <a:solidFill>
                  <a:schemeClr val="tx1"/>
                </a:solidFill>
              </a:rPr>
              <a:t>(F12)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/>
              <a:t>幾乎所有現代瀏覽器 </a:t>
            </a:r>
            <a:r>
              <a:rPr lang="en-US" altLang="zh-TW" sz="1300"/>
              <a:t>(Chrome</a:t>
            </a:r>
            <a:r>
              <a:rPr lang="zh-TW" altLang="en-US" sz="1300"/>
              <a:t>、</a:t>
            </a:r>
            <a:r>
              <a:rPr lang="en-US" altLang="zh-TW" sz="1300"/>
              <a:t>Edge</a:t>
            </a:r>
            <a:r>
              <a:rPr lang="zh-TW" altLang="en-US" sz="1300"/>
              <a:t>、</a:t>
            </a:r>
            <a:r>
              <a:rPr lang="en-US" altLang="zh-TW" sz="1300"/>
              <a:t>Firefox</a:t>
            </a:r>
            <a:r>
              <a:rPr lang="zh-TW" altLang="en-US" sz="1300"/>
              <a:t>、</a:t>
            </a:r>
            <a:r>
              <a:rPr lang="en-US" altLang="zh-TW" sz="1300"/>
              <a:t>Safari)</a:t>
            </a:r>
            <a:r>
              <a:rPr lang="zh-TW" altLang="en-US" sz="1300"/>
              <a:t>都內建的工具，用於前端開發除錯、檢查、效能優化。</a:t>
            </a:r>
            <a:endParaRPr lang="en-US" altLang="zh-TW" sz="1300"/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VS Code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(Visual Studio Code)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/>
              <a:t>一款由微軟開發的</a:t>
            </a:r>
            <a:r>
              <a:rPr lang="zh-TW" altLang="en-US" sz="1200" b="1"/>
              <a:t>免費開源程式碼編輯器</a:t>
            </a:r>
            <a:r>
              <a:rPr lang="zh-TW" altLang="en-US" sz="1200"/>
              <a:t>，支援多種程式語言 </a:t>
            </a:r>
            <a:r>
              <a:rPr lang="en-US" altLang="zh-TW" sz="1200"/>
              <a:t>(</a:t>
            </a:r>
            <a:r>
              <a:rPr lang="zh-TW" altLang="en-US" sz="1200"/>
              <a:t>如 </a:t>
            </a:r>
            <a:r>
              <a:rPr lang="en-US" altLang="zh-TW" sz="1200"/>
              <a:t>JavaScript</a:t>
            </a:r>
            <a:r>
              <a:rPr lang="zh-TW" altLang="en-US" sz="1200"/>
              <a:t>、</a:t>
            </a:r>
            <a:r>
              <a:rPr lang="en-US" altLang="zh-TW" sz="1200"/>
              <a:t>Python</a:t>
            </a:r>
            <a:r>
              <a:rPr lang="zh-TW" altLang="en-US" sz="1200"/>
              <a:t>、</a:t>
            </a:r>
            <a:r>
              <a:rPr lang="en-US" altLang="zh-TW" sz="1200"/>
              <a:t>HTML</a:t>
            </a:r>
            <a:r>
              <a:rPr lang="zh-TW" altLang="en-US" sz="1200"/>
              <a:t>、</a:t>
            </a:r>
            <a:r>
              <a:rPr lang="en-US" altLang="zh-TW" sz="1200"/>
              <a:t>CSS)</a:t>
            </a:r>
            <a:r>
              <a:rPr lang="zh-TW" altLang="en-US" sz="1200"/>
              <a:t>，擁有強大的擴充套件生態系、</a:t>
            </a:r>
            <a:r>
              <a:rPr lang="en-US" altLang="zh-TW" sz="1200"/>
              <a:t>Git </a:t>
            </a:r>
            <a:r>
              <a:rPr lang="zh-TW" altLang="en-US" sz="1200"/>
              <a:t>整合、即時語法提示與除錯功能，是現今前端與全端開發者最主流的編輯器之一。</a:t>
            </a:r>
            <a:endParaRPr lang="zh-TW" altLang="zh-TW" sz="1400">
              <a:solidFill>
                <a:schemeClr val="tx1"/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Restful API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/>
              <a:t>是一種設計風格，讓前端和後端之間透過 </a:t>
            </a:r>
            <a:r>
              <a:rPr lang="en-US" altLang="zh-TW" sz="1200"/>
              <a:t>HTTP </a:t>
            </a:r>
            <a:r>
              <a:rPr lang="zh-TW" altLang="en-US" sz="1200"/>
              <a:t>協定進行資料交換。它依據資源 </a:t>
            </a:r>
            <a:r>
              <a:rPr lang="en-US" altLang="zh-TW" sz="1200"/>
              <a:t>(Resource)</a:t>
            </a:r>
            <a:r>
              <a:rPr lang="zh-TW" altLang="en-US" sz="1200"/>
              <a:t>設計 </a:t>
            </a:r>
            <a:r>
              <a:rPr lang="en-US" altLang="zh-TW" sz="1200"/>
              <a:t>URL</a:t>
            </a:r>
            <a:r>
              <a:rPr lang="zh-TW" altLang="en-US" sz="1200"/>
              <a:t>，並配合 </a:t>
            </a:r>
            <a:r>
              <a:rPr lang="en-US" altLang="zh-TW" sz="1200"/>
              <a:t>HTTP </a:t>
            </a:r>
            <a:r>
              <a:rPr lang="zh-TW" altLang="en-US" sz="1200"/>
              <a:t>方法 </a:t>
            </a:r>
            <a:r>
              <a:rPr lang="en-US" altLang="zh-TW" sz="1200"/>
              <a:t>(GET</a:t>
            </a:r>
            <a:r>
              <a:rPr lang="zh-TW" altLang="en-US" sz="1200"/>
              <a:t>、</a:t>
            </a:r>
            <a:r>
              <a:rPr lang="en-US" altLang="zh-TW" sz="1200"/>
              <a:t>POST</a:t>
            </a:r>
            <a:r>
              <a:rPr lang="zh-TW" altLang="en-US" sz="1200"/>
              <a:t>、</a:t>
            </a:r>
            <a:r>
              <a:rPr lang="en-US" altLang="zh-TW" sz="1200"/>
              <a:t>PUT</a:t>
            </a:r>
            <a:r>
              <a:rPr lang="zh-TW" altLang="en-US" sz="1200"/>
              <a:t>、</a:t>
            </a:r>
            <a:r>
              <a:rPr lang="en-US" altLang="zh-TW" sz="1200"/>
              <a:t>DELETE)</a:t>
            </a:r>
            <a:r>
              <a:rPr lang="zh-TW" altLang="en-US" sz="1200"/>
              <a:t>進行操作。</a:t>
            </a:r>
            <a:endParaRPr lang="zh-TW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Postman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/>
              <a:t>一款專門用來測試 </a:t>
            </a:r>
            <a:r>
              <a:rPr lang="en-US" altLang="zh-TW" sz="1200"/>
              <a:t>RESTful API </a:t>
            </a:r>
            <a:r>
              <a:rPr lang="zh-TW" altLang="en-US" sz="1200"/>
              <a:t>的桌面應用程式，它可以模擬前端呼叫後端 </a:t>
            </a:r>
            <a:r>
              <a:rPr lang="en-US" altLang="zh-TW" sz="1200"/>
              <a:t>API </a:t>
            </a:r>
            <a:r>
              <a:rPr lang="zh-TW" altLang="en-US" sz="1200"/>
              <a:t>的行為，是後端開發、前端整合與 </a:t>
            </a:r>
            <a:r>
              <a:rPr lang="en-US" altLang="zh-TW" sz="1200"/>
              <a:t>API </a:t>
            </a:r>
            <a:r>
              <a:rPr lang="zh-TW" altLang="en-US" sz="1200"/>
              <a:t>文件協作的重要工具。</a:t>
            </a:r>
            <a:endParaRPr lang="zh-TW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GitHub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/>
              <a:t>是基於 </a:t>
            </a:r>
            <a:r>
              <a:rPr lang="en-US" altLang="zh-TW" sz="1200"/>
              <a:t>Git </a:t>
            </a:r>
            <a:r>
              <a:rPr lang="zh-TW" altLang="en-US" sz="1200"/>
              <a:t>的</a:t>
            </a:r>
            <a:r>
              <a:rPr lang="zh-TW" altLang="en-US" sz="1200" b="1"/>
              <a:t>程式碼版本控制平台</a:t>
            </a:r>
            <a:r>
              <a:rPr lang="zh-TW" altLang="en-US" sz="1200"/>
              <a:t>，讓多人可以遠端協作開發程式。它支援 </a:t>
            </a:r>
            <a:r>
              <a:rPr lang="en-US" altLang="zh-TW" sz="1200"/>
              <a:t>Pull Request</a:t>
            </a:r>
            <a:r>
              <a:rPr lang="zh-TW" altLang="en-US" sz="1200"/>
              <a:t>、</a:t>
            </a:r>
            <a:r>
              <a:rPr lang="en-US" altLang="zh-TW" sz="1200"/>
              <a:t>Issue </a:t>
            </a:r>
            <a:r>
              <a:rPr lang="zh-TW" altLang="en-US" sz="1200"/>
              <a:t>追蹤、分支管理，以及 </a:t>
            </a:r>
            <a:r>
              <a:rPr lang="en-US" altLang="zh-TW" sz="1200"/>
              <a:t>GitHub Actions </a:t>
            </a:r>
            <a:r>
              <a:rPr lang="zh-TW" altLang="en-US" sz="1200"/>
              <a:t>自動化工作流程，是開源與團隊開發的核心平台。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err="1">
                <a:solidFill>
                  <a:schemeClr val="tx1"/>
                </a:solidFill>
              </a:rPr>
              <a:t>Figma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/ Framer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en-US" sz="1400" b="1">
                <a:solidFill>
                  <a:schemeClr val="tx1"/>
                </a:solidFill>
              </a:rPr>
              <a:t>或其他設計工具，手繪也可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一款雲端 </a:t>
            </a: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UI/UX </a:t>
            </a: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設計工具，支援多人即時協作，適合設計師與開發團隊協作使用。</a:t>
            </a:r>
          </a:p>
          <a:p>
            <a:pPr marL="4761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zh-TW" altLang="zh-TW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1227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/>
              <a:t>學習資源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CFB5BA19-D841-431E-8AA8-0F41BD0A62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702372"/>
              </p:ext>
            </p:extLst>
          </p:nvPr>
        </p:nvGraphicFramePr>
        <p:xfrm>
          <a:off x="2467083" y="913079"/>
          <a:ext cx="7259451" cy="5721118"/>
        </p:xfrm>
        <a:graphic>
          <a:graphicData uri="http://schemas.openxmlformats.org/drawingml/2006/table">
            <a:tbl>
              <a:tblPr/>
              <a:tblGrid>
                <a:gridCol w="2018805">
                  <a:extLst>
                    <a:ext uri="{9D8B030D-6E8A-4147-A177-3AD203B41FA5}">
                      <a16:colId xmlns:a16="http://schemas.microsoft.com/office/drawing/2014/main" val="3579970813"/>
                    </a:ext>
                  </a:extLst>
                </a:gridCol>
                <a:gridCol w="2266207">
                  <a:extLst>
                    <a:ext uri="{9D8B030D-6E8A-4147-A177-3AD203B41FA5}">
                      <a16:colId xmlns:a16="http://schemas.microsoft.com/office/drawing/2014/main" val="3638766830"/>
                    </a:ext>
                  </a:extLst>
                </a:gridCol>
                <a:gridCol w="2974439">
                  <a:extLst>
                    <a:ext uri="{9D8B030D-6E8A-4147-A177-3AD203B41FA5}">
                      <a16:colId xmlns:a16="http://schemas.microsoft.com/office/drawing/2014/main" val="930243291"/>
                    </a:ext>
                  </a:extLst>
                </a:gridCol>
              </a:tblGrid>
              <a:tr h="252886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技術項目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資源類型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說明或來源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456018"/>
                  </a:ext>
                </a:extLst>
              </a:tr>
              <a:tr h="271795">
                <a:tc rowSpan="2">
                  <a:txBody>
                    <a:bodyPr/>
                    <a:lstStyle/>
                    <a:p>
                      <a:pPr algn="l"/>
                      <a:r>
                        <a:rPr lang="zh-TW" altLang="en-US" sz="1200" b="1">
                          <a:latin typeface="Microsoft JhengHei UI"/>
                          <a:ea typeface="Microsoft JhengHei UI"/>
                        </a:rPr>
                        <a:t>基本網頁技術</a:t>
                      </a:r>
                      <a:br>
                        <a:rPr lang="zh-TW" altLang="en-US" sz="1200" b="1" dirty="0">
                          <a:latin typeface="Microsoft JhengHei UI"/>
                          <a:ea typeface="Microsoft JhengHei UI"/>
                        </a:rPr>
                      </a:br>
                      <a:r>
                        <a:rPr lang="zh-TW" altLang="en-US" sz="1200" b="1">
                          <a:latin typeface="Microsoft JhengHei UI"/>
                          <a:ea typeface="Microsoft JhengHei UI"/>
                        </a:rPr>
                        <a:t>(</a:t>
                      </a:r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latin typeface="Microsoft JhengHei UI"/>
                        </a:rPr>
                        <a:t>HTML</a:t>
                      </a:r>
                      <a:r>
                        <a:rPr lang="zh-TW" altLang="en-US" sz="1200" b="0" i="0" u="none" strike="noStrike" noProof="0">
                          <a:solidFill>
                            <a:srgbClr val="000000"/>
                          </a:solidFill>
                          <a:latin typeface="Microsoft JhengHei UI"/>
                        </a:rPr>
                        <a:t>、</a:t>
                      </a:r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latin typeface="Microsoft JhengHei UI"/>
                        </a:rPr>
                        <a:t>CSS</a:t>
                      </a:r>
                      <a:r>
                        <a:rPr lang="zh-TW" altLang="en-US" sz="1200" b="0" i="0" u="none" strike="noStrike" noProof="0">
                          <a:solidFill>
                            <a:srgbClr val="000000"/>
                          </a:solidFill>
                          <a:latin typeface="Microsoft JhengHei UI"/>
                        </a:rPr>
                        <a:t>、</a:t>
                      </a:r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latin typeface="Microsoft JhengHei UI"/>
                        </a:rPr>
                        <a:t>JavaScript)</a:t>
                      </a:r>
                      <a:endParaRPr lang="en-US" altLang="zh-TW" sz="1200" b="0" i="0" u="none" strike="noStrike" noProof="0" dirty="0">
                        <a:solidFill>
                          <a:srgbClr val="000000"/>
                        </a:solidFill>
                        <a:latin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200" b="1" dirty="0">
                          <a:latin typeface="Microsoft JhengHei UI"/>
                          <a:ea typeface="Microsoft JhengHei UI"/>
                          <a:hlinkClick r:id="rId2"/>
                        </a:rPr>
                        <a:t>web.dev</a:t>
                      </a:r>
                      <a:endParaRPr lang="zh-TW" altLang="en-US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 b="0" i="0" u="none" strike="noStrike" baseline="0" noProof="0" dirty="0">
                          <a:solidFill>
                            <a:srgbClr val="000000"/>
                          </a:solidFill>
                          <a:latin typeface="Microsoft JhengHei UI"/>
                        </a:rPr>
                        <a:t> Chrome </a:t>
                      </a:r>
                      <a:r>
                        <a:rPr lang="zh-TW" altLang="en-US" sz="1200" b="0" i="0" u="none" strike="noStrike" baseline="0" noProof="0">
                          <a:solidFill>
                            <a:srgbClr val="000000"/>
                          </a:solidFill>
                          <a:latin typeface="Microsoft JhengHei UI"/>
                        </a:rPr>
                        <a:t>團隊撰寫，</a:t>
                      </a:r>
                      <a:r>
                        <a:rPr lang="zh-TW" altLang="en-US" sz="1200">
                          <a:latin typeface="Microsoft JhengHei UI"/>
                          <a:ea typeface="Microsoft JhengHei UI"/>
                        </a:rPr>
                        <a:t>含開發人員工具</a:t>
                      </a:r>
                      <a:endParaRPr lang="en-US" sz="120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292164"/>
                  </a:ext>
                </a:extLst>
              </a:tr>
              <a:tr h="271795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zh-TW" sz="1200" b="1" i="0" u="none" strike="noStrike" baseline="0" noProof="0" dirty="0">
                          <a:solidFill>
                            <a:srgbClr val="000000"/>
                          </a:solidFill>
                          <a:latin typeface="Microsoft JhengHei UI"/>
                          <a:ea typeface="Microsoft JhengHei UI"/>
                          <a:hlinkClick r:id="rId3"/>
                        </a:rPr>
                        <a:t>MDN Web Docs</a:t>
                      </a:r>
                      <a:endParaRPr lang="zh-TW" altLang="en-US" sz="1200" b="1" i="0" u="none" strike="noStrike" baseline="0" noProof="0" dirty="0">
                        <a:solidFill>
                          <a:srgbClr val="000000"/>
                        </a:solidFill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zh-TW" altLang="en-US" sz="1200">
                          <a:latin typeface="Microsoft JhengHei UI"/>
                          <a:ea typeface="Microsoft JhengHei UI"/>
                        </a:rPr>
                        <a:t>Mozilla </a:t>
                      </a:r>
                      <a:r>
                        <a:rPr lang="zh-TW" sz="1200" b="0" i="0" u="none" strike="noStrike" noProof="0">
                          <a:solidFill>
                            <a:srgbClr val="000000"/>
                          </a:solidFill>
                          <a:latin typeface="Microsoft JhengHei UI"/>
                          <a:ea typeface="Microsoft JhengHei UI"/>
                        </a:rPr>
                        <a:t>團隊撰寫</a:t>
                      </a:r>
                      <a:r>
                        <a:rPr lang="zh-TW" altLang="en-US" sz="1200" b="0" i="0" u="none" strike="noStrike" noProof="0">
                          <a:solidFill>
                            <a:srgbClr val="000000"/>
                          </a:solidFill>
                          <a:latin typeface="Microsoft JhengHei UI"/>
                          <a:ea typeface="Microsoft JhengHei UI"/>
                        </a:rPr>
                        <a:t>，與 Firefox 同公司</a:t>
                      </a:r>
                      <a:endParaRPr lang="zh-TW" altLang="en-US" sz="120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2474750"/>
                  </a:ext>
                </a:extLst>
              </a:tr>
              <a:tr h="271795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latin typeface="Microsoft JhengHei UI"/>
                          <a:ea typeface="Microsoft JhengHei UI"/>
                        </a:rPr>
                        <a:t>Git</a:t>
                      </a:r>
                      <a:endParaRPr lang="en-US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4"/>
                        </a:rPr>
                        <a:t>官方教學文件</a:t>
                      </a:r>
                      <a:endParaRPr lang="en-US" altLang="zh-TW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8620174"/>
                  </a:ext>
                </a:extLst>
              </a:tr>
              <a:tr h="271795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5"/>
                        </a:rPr>
                        <a:t>官方參考文件</a:t>
                      </a:r>
                      <a:endParaRPr lang="en-US" altLang="zh-TW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73971"/>
                  </a:ext>
                </a:extLst>
              </a:tr>
              <a:tr h="271795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latin typeface="Microsoft JhengHei UI"/>
                          <a:ea typeface="Microsoft JhengHei UI"/>
                        </a:rPr>
                        <a:t>Node.js</a:t>
                      </a:r>
                      <a:endParaRPr lang="en-US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6"/>
                        </a:rPr>
                        <a:t>官方教學文件</a:t>
                      </a:r>
                      <a:endParaRPr lang="en-US" altLang="zh-TW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672495"/>
                  </a:ext>
                </a:extLst>
              </a:tr>
              <a:tr h="271795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7"/>
                        </a:rPr>
                        <a:t>官方參考文件</a:t>
                      </a:r>
                      <a:endParaRPr lang="en-US" altLang="zh-TW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1242032"/>
                  </a:ext>
                </a:extLst>
              </a:tr>
              <a:tr h="271795">
                <a:tc>
                  <a:txBody>
                    <a:bodyPr/>
                    <a:lstStyle/>
                    <a:p>
                      <a:pPr algn="l"/>
                      <a:r>
                        <a:rPr lang="en-US" sz="1200" b="1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npm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8"/>
                        </a:rPr>
                        <a:t>官方說明文件</a:t>
                      </a:r>
                      <a:endParaRPr lang="en-US" altLang="zh-TW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4592541"/>
                  </a:ext>
                </a:extLst>
              </a:tr>
              <a:tr h="271795">
                <a:tc rowSpan="3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latin typeface="Microsoft JhengHei UI"/>
                          <a:ea typeface="Microsoft JhengHei UI"/>
                        </a:rPr>
                        <a:t>Vue.js</a:t>
                      </a:r>
                      <a:endParaRPr lang="en-US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Microsoft JhengHei UI"/>
                          <a:ea typeface="Microsoft JhengHei UI"/>
                          <a:hlinkClick r:id="rId9"/>
                        </a:rPr>
                        <a:t>官方教學網站</a:t>
                      </a:r>
                      <a:endParaRPr lang="en-US" altLang="zh-TW" sz="1200" b="1" dirty="0">
                        <a:solidFill>
                          <a:prstClr val="black"/>
                        </a:solidFill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952428"/>
                  </a:ext>
                </a:extLst>
              </a:tr>
              <a:tr h="271795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Microsoft JhengHei UI"/>
                          <a:ea typeface="Microsoft JhengHei UI"/>
                          <a:hlinkClick r:id="rId10"/>
                        </a:rPr>
                        <a:t>官方說明文件</a:t>
                      </a:r>
                      <a:endParaRPr lang="zh-TW" altLang="en-US" sz="1200" dirty="0">
                        <a:solidFill>
                          <a:prstClr val="black"/>
                        </a:solidFill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348340"/>
                  </a:ext>
                </a:extLst>
              </a:tr>
              <a:tr h="271795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Microsoft JhengHei UI"/>
                          <a:ea typeface="Microsoft JhengHei UI"/>
                          <a:hlinkClick r:id="rId11"/>
                        </a:rPr>
                        <a:t>重新認識 </a:t>
                      </a:r>
                      <a:r>
                        <a:rPr lang="en-US" altLang="zh-TW" sz="1200" b="1" dirty="0">
                          <a:solidFill>
                            <a:prstClr val="black"/>
                          </a:solidFill>
                          <a:latin typeface="Microsoft JhengHei UI"/>
                          <a:ea typeface="Microsoft JhengHei UI"/>
                          <a:hlinkClick r:id="rId11"/>
                        </a:rPr>
                        <a:t>Vue.js | Kuro Hsu</a:t>
                      </a:r>
                      <a:endParaRPr lang="en-US" altLang="zh-TW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latin typeface="Microsoft JhengHei UI"/>
                          <a:ea typeface="Microsoft JhengHei UI"/>
                        </a:rPr>
                        <a:t>Kuro Hsu </a:t>
                      </a:r>
                      <a:r>
                        <a:rPr lang="zh-TW" altLang="en-US" sz="1200">
                          <a:latin typeface="Microsoft JhengHei UI"/>
                          <a:ea typeface="Microsoft JhengHei UI"/>
                        </a:rPr>
                        <a:t>製作的教學網站，有出書</a:t>
                      </a:r>
                      <a:endParaRPr lang="en-US" sz="120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068371"/>
                  </a:ext>
                </a:extLst>
              </a:tr>
              <a:tr h="271795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latin typeface="Microsoft JhengHei UI"/>
                          <a:ea typeface="Microsoft JhengHei UI"/>
                        </a:rPr>
                        <a:t>React</a:t>
                      </a:r>
                      <a:endParaRPr lang="en-US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Microsoft JhengHei UI"/>
                          <a:ea typeface="Microsoft JhengHei UI"/>
                          <a:hlinkClick r:id="rId12"/>
                        </a:rPr>
                        <a:t>官方教學網站</a:t>
                      </a:r>
                      <a:endParaRPr lang="en-US" altLang="zh-TW" sz="1200" b="1" dirty="0">
                        <a:solidFill>
                          <a:prstClr val="black"/>
                        </a:solidFill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063496"/>
                  </a:ext>
                </a:extLst>
              </a:tr>
              <a:tr h="271795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Microsoft JhengHei UI"/>
                          <a:ea typeface="Microsoft JhengHei UI"/>
                          <a:hlinkClick r:id="rId13"/>
                        </a:rPr>
                        <a:t>官方參考文件</a:t>
                      </a:r>
                      <a:endParaRPr lang="en-US" altLang="zh-TW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021160"/>
                  </a:ext>
                </a:extLst>
              </a:tr>
              <a:tr h="271795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latin typeface="Microsoft JhengHei UI"/>
                          <a:ea typeface="Microsoft JhengHei UI"/>
                        </a:rPr>
                        <a:t>Next.js</a:t>
                      </a:r>
                      <a:endParaRPr lang="en-US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Microsoft JhengHei UI"/>
                          <a:ea typeface="Microsoft JhengHei UI"/>
                          <a:hlinkClick r:id="rId14"/>
                        </a:rPr>
                        <a:t>官方教學網站</a:t>
                      </a:r>
                      <a:endParaRPr lang="en-US" altLang="zh-TW" sz="1200" b="1" dirty="0">
                        <a:solidFill>
                          <a:prstClr val="black"/>
                        </a:solidFill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177613"/>
                  </a:ext>
                </a:extLst>
              </a:tr>
              <a:tr h="271795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Microsoft JhengHei UI"/>
                          <a:ea typeface="Microsoft JhengHei UI"/>
                          <a:hlinkClick r:id="rId15"/>
                        </a:rPr>
                        <a:t>官方說明文件</a:t>
                      </a:r>
                      <a:endParaRPr lang="en-US" altLang="zh-TW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313501"/>
                  </a:ext>
                </a:extLst>
              </a:tr>
              <a:tr h="271795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latin typeface="Microsoft JhengHei UI"/>
                          <a:ea typeface="Microsoft JhengHei UI"/>
                        </a:rPr>
                        <a:t>Python</a:t>
                      </a:r>
                      <a:endParaRPr lang="en-US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16"/>
                        </a:rPr>
                        <a:t>官方文件</a:t>
                      </a:r>
                      <a:endParaRPr lang="zh-TW" altLang="en-US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200">
                          <a:latin typeface="Microsoft JhengHei UI"/>
                          <a:ea typeface="Microsoft JhengHei UI"/>
                        </a:rPr>
                        <a:t>內含教學、說明文件、初學者指南</a:t>
                      </a:r>
                      <a:r>
                        <a:rPr lang="en-US" altLang="zh-TW" sz="1200" dirty="0">
                          <a:latin typeface="Microsoft JhengHei UI"/>
                          <a:ea typeface="Microsoft JhengHei UI"/>
                        </a:rPr>
                        <a:t>…</a:t>
                      </a:r>
                      <a:r>
                        <a:rPr lang="zh-TW" altLang="en-US" sz="1200">
                          <a:latin typeface="Microsoft JhengHei UI"/>
                          <a:ea typeface="Microsoft JhengHei UI"/>
                        </a:rPr>
                        <a:t>等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194128"/>
                  </a:ext>
                </a:extLst>
              </a:tr>
              <a:tr h="271795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latin typeface="Microsoft JhengHei UI"/>
                          <a:ea typeface="Microsoft JhengHei UI"/>
                        </a:rPr>
                        <a:t>pip</a:t>
                      </a:r>
                      <a:endParaRPr lang="en-US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Microsoft JhengHei UI"/>
                          <a:ea typeface="Microsoft JhengHei UI"/>
                          <a:hlinkClick r:id="rId17"/>
                        </a:rPr>
                        <a:t>PYPI </a:t>
                      </a: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17"/>
                        </a:rPr>
                        <a:t>上的 </a:t>
                      </a:r>
                      <a:r>
                        <a:rPr lang="en-US" altLang="zh-TW" sz="1200" b="1" dirty="0">
                          <a:latin typeface="Microsoft JhengHei UI"/>
                          <a:ea typeface="Microsoft JhengHei UI"/>
                          <a:hlinkClick r:id="rId17"/>
                        </a:rPr>
                        <a:t>pip</a:t>
                      </a: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17"/>
                        </a:rPr>
                        <a:t> 套件說明</a:t>
                      </a:r>
                      <a:endParaRPr lang="en-US" altLang="zh-TW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9407615"/>
                  </a:ext>
                </a:extLst>
              </a:tr>
              <a:tr h="271795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18"/>
                        </a:rPr>
                        <a:t>官方說明文件</a:t>
                      </a:r>
                      <a:endParaRPr lang="zh-TW" altLang="en-US" sz="1200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14082"/>
                  </a:ext>
                </a:extLst>
              </a:tr>
              <a:tr h="271795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200" b="1" i="0" u="none" strike="noStrike" baseline="0" noProof="0" dirty="0">
                          <a:solidFill>
                            <a:srgbClr val="000000"/>
                          </a:solidFill>
                          <a:latin typeface="Microsoft JhengHei UI"/>
                        </a:rPr>
                        <a:t>Visual Studio Code</a:t>
                      </a:r>
                      <a:endParaRPr lang="zh-TW" dirty="0"/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19"/>
                        </a:rPr>
                        <a:t>官方文件</a:t>
                      </a:r>
                      <a:endParaRPr lang="zh-TW" altLang="en-US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20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593495"/>
                  </a:ext>
                </a:extLst>
              </a:tr>
              <a:tr h="271795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200" b="1" i="0" u="none" strike="noStrike" baseline="0" noProof="0" dirty="0">
                          <a:solidFill>
                            <a:srgbClr val="000000"/>
                          </a:solidFill>
                          <a:latin typeface="Microsoft JhengHei UI"/>
                        </a:rPr>
                        <a:t>Postman</a:t>
                      </a:r>
                      <a:endParaRPr lang="zh-TW" dirty="0"/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20"/>
                        </a:rPr>
                        <a:t>官方文件</a:t>
                      </a:r>
                      <a:endParaRPr lang="zh-TW" altLang="en-US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20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109310"/>
                  </a:ext>
                </a:extLst>
              </a:tr>
              <a:tr h="271795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200" b="1" i="0" u="none" strike="noStrike" baseline="0" noProof="0" dirty="0">
                          <a:solidFill>
                            <a:srgbClr val="000000"/>
                          </a:solidFill>
                          <a:latin typeface="Microsoft JhengHei UI"/>
                        </a:rPr>
                        <a:t>GitHub</a:t>
                      </a:r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b="1" dirty="0">
                          <a:latin typeface="Microsoft JhengHei UI"/>
                          <a:ea typeface="Microsoft JhengHei UI"/>
                          <a:hlinkClick r:id="rId21"/>
                        </a:rPr>
                        <a:t>官方文件</a:t>
                      </a:r>
                      <a:endParaRPr lang="zh-TW" altLang="en-US" sz="1200" b="1" dirty="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200">
                        <a:latin typeface="Microsoft JhengHei UI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968956"/>
                  </a:ext>
                </a:extLst>
              </a:tr>
            </a:tbl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3BBB2D4E-5126-4E63-9B00-ED2952E41987}"/>
              </a:ext>
            </a:extLst>
          </p:cNvPr>
          <p:cNvSpPr/>
          <p:nvPr/>
        </p:nvSpPr>
        <p:spPr>
          <a:xfrm>
            <a:off x="5311170" y="45303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學習網站資源</a:t>
            </a:r>
            <a:endParaRPr lang="en-US" altLang="zh-TW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22759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/>
              <a:t>學習資源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96" y="1273168"/>
            <a:ext cx="3071167" cy="4886864"/>
          </a:xfrm>
        </p:spPr>
        <p:txBody>
          <a:bodyPr vert="horz" lIns="91440" tIns="45720" rIns="91440" bIns="45720" numCol="1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sz="1600" b="1">
                <a:latin typeface="Microsoft JhengHei UI"/>
                <a:ea typeface="Microsoft JhengHei UI"/>
              </a:rPr>
              <a:t>學習影片資源 </a:t>
            </a:r>
            <a:r>
              <a:rPr lang="en-US" altLang="zh-TW" sz="1600" b="1">
                <a:latin typeface="Microsoft JhengHei UI"/>
                <a:ea typeface="Microsoft JhengHei UI"/>
              </a:rPr>
              <a:t>(YouTube)</a:t>
            </a:r>
            <a:endParaRPr lang="zh-TW" altLang="en-US" sz="1600">
              <a:latin typeface="Microsoft JhengHei UI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 b="1">
                <a:latin typeface="Microsoft JhengHei UI"/>
                <a:ea typeface="Microsoft JhengHei UI"/>
                <a:hlinkClick r:id="rId2"/>
              </a:rPr>
              <a:t>GrandmaCan -</a:t>
            </a:r>
            <a:r>
              <a:rPr lang="zh-TW" altLang="en-US" sz="1400" b="1">
                <a:latin typeface="Microsoft JhengHei UI"/>
                <a:ea typeface="Microsoft JhengHei UI"/>
                <a:hlinkClick r:id="rId2"/>
              </a:rPr>
              <a:t>我阿嬤都會</a:t>
            </a:r>
            <a:endParaRPr lang="en-US" altLang="zh-TW" sz="1400" b="1">
              <a:latin typeface="Microsoft JhengHei UI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b="1">
                <a:latin typeface="Microsoft JhengHei UI" panose="020B0604030504040204" pitchFamily="34" charset="-120"/>
                <a:ea typeface="Microsoft JhengHei UI" panose="020B0604030504040204" pitchFamily="34" charset="-120"/>
                <a:hlinkClick r:id="rId3"/>
              </a:rPr>
              <a:t>彭彭的課程</a:t>
            </a:r>
            <a:endParaRPr lang="en-US" altLang="zh-TW" sz="1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 b="1">
                <a:latin typeface="Microsoft JhengHei UI" panose="020B0604030504040204" pitchFamily="34" charset="-120"/>
                <a:ea typeface="Microsoft JhengHei UI" panose="020B0604030504040204" pitchFamily="34" charset="-120"/>
                <a:hlinkClick r:id="rId4"/>
              </a:rPr>
              <a:t>Bro Code</a:t>
            </a:r>
            <a:endParaRPr lang="en-US" altLang="zh-TW" sz="1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 b="1">
                <a:latin typeface="Microsoft JhengHei UI"/>
                <a:ea typeface="Microsoft JhengHei UI"/>
                <a:cs typeface="Roboto"/>
                <a:hlinkClick r:id="rId5"/>
              </a:rPr>
              <a:t>Net Ninja</a:t>
            </a:r>
            <a:endParaRPr lang="en-US" altLang="zh-TW" sz="1400" b="1">
              <a:latin typeface="Microsoft JhengHei UI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 b="1">
                <a:latin typeface="Microsoft JhengHei UI"/>
                <a:ea typeface="Microsoft JhengHei UI"/>
              </a:rPr>
              <a:t>…</a:t>
            </a:r>
            <a:endParaRPr lang="en-US" altLang="zh-TW" sz="1200">
              <a:latin typeface="Microsoft JhengHei UI"/>
              <a:ea typeface="Microsoft JhengHei UI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C09D2B81-707E-3E27-F5DB-F9FCB7F11457}"/>
              </a:ext>
            </a:extLst>
          </p:cNvPr>
          <p:cNvSpPr txBox="1">
            <a:spLocks/>
          </p:cNvSpPr>
          <p:nvPr/>
        </p:nvSpPr>
        <p:spPr>
          <a:xfrm>
            <a:off x="4560415" y="1271128"/>
            <a:ext cx="3071167" cy="4886864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1pPr>
            <a:lvl2pPr marL="50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2pPr>
            <a:lvl3pPr marL="86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3pPr>
            <a:lvl4pPr marL="1152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4pPr>
            <a:lvl5pPr marL="158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sz="1600" b="1">
                <a:latin typeface="Microsoft JhengHei UI"/>
                <a:ea typeface="Microsoft JhengHei UI"/>
              </a:rPr>
              <a:t>學習平台資源</a:t>
            </a:r>
            <a:endParaRPr lang="zh-TW" sz="1600">
              <a:latin typeface="Microsoft JhengHei UI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>
                <a:latin typeface="Microsoft JhengHei UI"/>
                <a:ea typeface="Microsoft JhengHei UI"/>
              </a:rPr>
              <a:t>菜鳥教程</a:t>
            </a:r>
            <a:endParaRPr lang="en-US" altLang="zh-TW" sz="1400">
              <a:latin typeface="Microsoft JhengHei UI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>
                <a:latin typeface="Microsoft JhengHei UI"/>
                <a:ea typeface="Microsoft JhengHei UI"/>
              </a:rPr>
              <a:t>W3School</a:t>
            </a:r>
            <a:endParaRPr lang="en-US" altLang="zh-TW" sz="1400">
              <a:latin typeface="Microsoft JhengHei UI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>
                <a:latin typeface="Microsoft JhengHei UI"/>
                <a:ea typeface="Microsoft JhengHei UI"/>
              </a:rPr>
              <a:t>Codecademy</a:t>
            </a:r>
            <a:endParaRPr lang="en-US" altLang="zh-TW" sz="1400">
              <a:latin typeface="Microsoft JhengHei UI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>
                <a:latin typeface="Microsoft JhengHei UI"/>
                <a:ea typeface="Microsoft JhengHei UI"/>
              </a:rPr>
              <a:t>FreeCodeCamp</a:t>
            </a:r>
            <a:endParaRPr lang="en-US" altLang="zh-TW" sz="1400">
              <a:latin typeface="Microsoft JhengHei UI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>
                <a:latin typeface="Microsoft JhengHei UI"/>
                <a:ea typeface="Microsoft JhengHei UI"/>
              </a:rPr>
              <a:t>犀牛书</a:t>
            </a:r>
            <a:endParaRPr lang="en-US" altLang="zh-TW" sz="1400">
              <a:latin typeface="Microsoft JhengHei UI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>
                <a:latin typeface="Microsoft JhengHei UI"/>
                <a:ea typeface="Microsoft JhengHei UI"/>
              </a:rPr>
              <a:t>… </a:t>
            </a:r>
            <a:endParaRPr lang="en-US" altLang="zh-TW" sz="1200">
              <a:latin typeface="Microsoft JhengHei UI"/>
              <a:ea typeface="Microsoft JhengHei UI"/>
            </a:endParaRP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A7578E46-FB73-4292-8840-7A3D5BA53277}"/>
              </a:ext>
            </a:extLst>
          </p:cNvPr>
          <p:cNvSpPr txBox="1">
            <a:spLocks/>
          </p:cNvSpPr>
          <p:nvPr/>
        </p:nvSpPr>
        <p:spPr>
          <a:xfrm>
            <a:off x="8478735" y="1271128"/>
            <a:ext cx="3071167" cy="4886864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1pPr>
            <a:lvl2pPr marL="50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2pPr>
            <a:lvl3pPr marL="86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3pPr>
            <a:lvl4pPr marL="1152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4pPr>
            <a:lvl5pPr marL="158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社群平台</a:t>
            </a:r>
            <a:endParaRPr lang="en-US" altLang="zh-TW" sz="16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>
                <a:latin typeface="Microsoft JhengHei UI"/>
                <a:ea typeface="Microsoft JhengHei UI"/>
              </a:rPr>
              <a:t>Stack Overflow</a:t>
            </a: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>
                <a:latin typeface="Microsoft JhengHei UI"/>
                <a:ea typeface="Microsoft JhengHei UI"/>
              </a:rPr>
              <a:t>Reddit</a:t>
            </a: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>
                <a:latin typeface="Microsoft JhengHei UI"/>
                <a:ea typeface="Microsoft JhengHei UI"/>
              </a:rPr>
              <a:t>IT邦幫忙</a:t>
            </a: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>
                <a:latin typeface="Microsoft JhengHei UI"/>
                <a:ea typeface="Microsoft JhengHei UI"/>
              </a:rPr>
              <a:t>…</a:t>
            </a:r>
            <a:endParaRPr lang="en-US" altLang="zh-TW" sz="1200">
              <a:latin typeface="Microsoft JhengHei UI"/>
              <a:ea typeface="Microsoft JhengHei UI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84EEE91-B404-6278-2630-083FC95CFEAB}"/>
              </a:ext>
            </a:extLst>
          </p:cNvPr>
          <p:cNvSpPr txBox="1"/>
          <p:nvPr/>
        </p:nvSpPr>
        <p:spPr>
          <a:xfrm>
            <a:off x="4056045" y="4692566"/>
            <a:ext cx="40799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 b="1">
                <a:solidFill>
                  <a:srgbClr val="C00000"/>
                </a:solidFill>
                <a:cs typeface="Calibri Light"/>
              </a:rPr>
              <a:t>很多資源，上網自己搜，找適合自己的</a:t>
            </a:r>
            <a:endParaRPr lang="zh-TW" altLang="en-US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181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E3AA18-7C1F-4FB4-9ECA-1F22095A2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網站開發流程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887AF5B4-3B1C-47A6-99D6-3F77960CFB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4368662"/>
              </p:ext>
            </p:extLst>
          </p:nvPr>
        </p:nvGraphicFramePr>
        <p:xfrm>
          <a:off x="501941" y="985837"/>
          <a:ext cx="11188118" cy="4886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9EFACB38-5AF7-450A-BB63-13FA732C2683}"/>
              </a:ext>
            </a:extLst>
          </p:cNvPr>
          <p:cNvSpPr txBox="1"/>
          <p:nvPr/>
        </p:nvSpPr>
        <p:spPr>
          <a:xfrm>
            <a:off x="2612513" y="5374540"/>
            <a:ext cx="6966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>
                <a:solidFill>
                  <a:srgbClr val="FF0000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詳情請閱 </a:t>
            </a:r>
            <a:r>
              <a:rPr lang="zh-TW" altLang="en-US" b="1">
                <a:solidFill>
                  <a:srgbClr val="FF0000"/>
                </a:solidFill>
                <a:latin typeface="Calibri" panose="020F0502020204030204" pitchFamily="34" charset="0"/>
                <a:ea typeface="Microsoft JhengHei UI" panose="020B0604030504040204" pitchFamily="34" charset="-120"/>
                <a:cs typeface="Calibri" panose="020F0502020204030204" pitchFamily="34" charset="0"/>
              </a:rPr>
              <a:t>→ </a:t>
            </a:r>
            <a:r>
              <a:rPr lang="zh-TW" altLang="en-US" b="1">
                <a:hlinkClick r:id="rId7"/>
              </a:rPr>
              <a:t>軟體業到底在幹嘛？軟體業開發流程、各職能大揭密！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4096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220C8D-45F8-488C-9C63-1251001C4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目錄</a:t>
            </a:r>
          </a:p>
        </p:txBody>
      </p:sp>
      <p:graphicFrame>
        <p:nvGraphicFramePr>
          <p:cNvPr id="4" name="資料庫圖表 3">
            <a:extLst>
              <a:ext uri="{FF2B5EF4-FFF2-40B4-BE49-F238E27FC236}">
                <a16:creationId xmlns:a16="http://schemas.microsoft.com/office/drawing/2014/main" id="{B230DD11-F3B3-4F07-A30B-300CA7E003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0360081"/>
              </p:ext>
            </p:extLst>
          </p:nvPr>
        </p:nvGraphicFramePr>
        <p:xfrm>
          <a:off x="898482" y="1161919"/>
          <a:ext cx="4302154" cy="5001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46833B95-1C3A-44AE-B35A-A8B5C848BF0C}"/>
              </a:ext>
            </a:extLst>
          </p:cNvPr>
          <p:cNvSpPr txBox="1"/>
          <p:nvPr/>
        </p:nvSpPr>
        <p:spPr>
          <a:xfrm>
            <a:off x="1089920" y="1463574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lang="zh-TW" altLang="en-US" sz="1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63218EE-0A30-4408-BE21-BD61E77758E9}"/>
              </a:ext>
            </a:extLst>
          </p:cNvPr>
          <p:cNvSpPr txBox="1"/>
          <p:nvPr/>
        </p:nvSpPr>
        <p:spPr>
          <a:xfrm>
            <a:off x="1507359" y="2154726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r>
            <a:endParaRPr lang="zh-TW" altLang="en-US" sz="1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A562751-9C0B-4DF2-BE37-1DDD9A61FB12}"/>
              </a:ext>
            </a:extLst>
          </p:cNvPr>
          <p:cNvSpPr txBox="1"/>
          <p:nvPr/>
        </p:nvSpPr>
        <p:spPr>
          <a:xfrm>
            <a:off x="1734435" y="282926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</a:t>
            </a:r>
            <a:endParaRPr lang="zh-TW" altLang="en-US" sz="1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76E6D61-FF5A-4917-AA67-02C16458134D}"/>
              </a:ext>
            </a:extLst>
          </p:cNvPr>
          <p:cNvSpPr txBox="1"/>
          <p:nvPr/>
        </p:nvSpPr>
        <p:spPr>
          <a:xfrm>
            <a:off x="1668633" y="3509310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6-16</a:t>
            </a:r>
            <a:endParaRPr lang="zh-TW" altLang="en-US" sz="1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A057F0C-29D7-4BE9-8E69-F22491BB2FBC}"/>
              </a:ext>
            </a:extLst>
          </p:cNvPr>
          <p:cNvSpPr txBox="1"/>
          <p:nvPr/>
        </p:nvSpPr>
        <p:spPr>
          <a:xfrm>
            <a:off x="1534060" y="4199087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17-18</a:t>
            </a:r>
            <a:endParaRPr lang="zh-TW" altLang="en-US" sz="1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B364B1F-0A5F-47E9-893B-D3723054AAAF}"/>
              </a:ext>
            </a:extLst>
          </p:cNvPr>
          <p:cNvSpPr txBox="1"/>
          <p:nvPr/>
        </p:nvSpPr>
        <p:spPr>
          <a:xfrm>
            <a:off x="898482" y="5562475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20-21</a:t>
            </a:r>
            <a:endParaRPr lang="zh-TW" altLang="en-US" sz="1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6" name="矩形: 圓角 25">
            <a:hlinkClick r:id="rId7" action="ppaction://hlinksldjump"/>
            <a:extLst>
              <a:ext uri="{FF2B5EF4-FFF2-40B4-BE49-F238E27FC236}">
                <a16:creationId xmlns:a16="http://schemas.microsoft.com/office/drawing/2014/main" id="{8528ECC8-69D8-4730-8DF3-67BCAFED4A47}"/>
              </a:ext>
            </a:extLst>
          </p:cNvPr>
          <p:cNvSpPr/>
          <p:nvPr/>
        </p:nvSpPr>
        <p:spPr>
          <a:xfrm>
            <a:off x="5972975" y="1896241"/>
            <a:ext cx="1385630" cy="56626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HTML</a:t>
            </a:r>
          </a:p>
        </p:txBody>
      </p:sp>
      <p:sp>
        <p:nvSpPr>
          <p:cNvPr id="27" name="矩形: 圓角 26">
            <a:hlinkClick r:id="rId8" action="ppaction://hlinksldjump"/>
            <a:extLst>
              <a:ext uri="{FF2B5EF4-FFF2-40B4-BE49-F238E27FC236}">
                <a16:creationId xmlns:a16="http://schemas.microsoft.com/office/drawing/2014/main" id="{49C25C2B-8B60-488D-98BE-A627ADB78BDE}"/>
              </a:ext>
            </a:extLst>
          </p:cNvPr>
          <p:cNvSpPr/>
          <p:nvPr/>
        </p:nvSpPr>
        <p:spPr>
          <a:xfrm>
            <a:off x="7814415" y="1896241"/>
            <a:ext cx="1385630" cy="56626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CSS</a:t>
            </a:r>
          </a:p>
        </p:txBody>
      </p:sp>
      <p:sp>
        <p:nvSpPr>
          <p:cNvPr id="28" name="矩形: 圓角 27">
            <a:hlinkClick r:id="rId9" action="ppaction://hlinksldjump"/>
            <a:extLst>
              <a:ext uri="{FF2B5EF4-FFF2-40B4-BE49-F238E27FC236}">
                <a16:creationId xmlns:a16="http://schemas.microsoft.com/office/drawing/2014/main" id="{903761A3-171C-40A0-A53D-B0118ED548D9}"/>
              </a:ext>
            </a:extLst>
          </p:cNvPr>
          <p:cNvSpPr/>
          <p:nvPr/>
        </p:nvSpPr>
        <p:spPr>
          <a:xfrm>
            <a:off x="9655854" y="1896241"/>
            <a:ext cx="1385630" cy="56626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JavaScript</a:t>
            </a:r>
          </a:p>
        </p:txBody>
      </p:sp>
      <p:sp>
        <p:nvSpPr>
          <p:cNvPr id="29" name="矩形: 圓角 28">
            <a:hlinkClick r:id="rId10" action="ppaction://hlinksldjump"/>
            <a:extLst>
              <a:ext uri="{FF2B5EF4-FFF2-40B4-BE49-F238E27FC236}">
                <a16:creationId xmlns:a16="http://schemas.microsoft.com/office/drawing/2014/main" id="{152CDD27-83AD-488B-91C5-1F745BFA9346}"/>
              </a:ext>
            </a:extLst>
          </p:cNvPr>
          <p:cNvSpPr/>
          <p:nvPr/>
        </p:nvSpPr>
        <p:spPr>
          <a:xfrm>
            <a:off x="5972975" y="2754402"/>
            <a:ext cx="1385630" cy="566262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Python</a:t>
            </a:r>
          </a:p>
        </p:txBody>
      </p:sp>
      <p:sp>
        <p:nvSpPr>
          <p:cNvPr id="30" name="矩形: 圓角 29">
            <a:hlinkClick r:id="rId11" action="ppaction://hlinksldjump"/>
            <a:extLst>
              <a:ext uri="{FF2B5EF4-FFF2-40B4-BE49-F238E27FC236}">
                <a16:creationId xmlns:a16="http://schemas.microsoft.com/office/drawing/2014/main" id="{0BBB986D-7942-4FEF-AC2A-6BD07C784476}"/>
              </a:ext>
            </a:extLst>
          </p:cNvPr>
          <p:cNvSpPr/>
          <p:nvPr/>
        </p:nvSpPr>
        <p:spPr>
          <a:xfrm>
            <a:off x="7814414" y="4470724"/>
            <a:ext cx="1385630" cy="566262"/>
          </a:xfrm>
          <a:prstGeom prst="roundRect">
            <a:avLst/>
          </a:prstGeom>
          <a:solidFill>
            <a:srgbClr val="76717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Node.js</a:t>
            </a:r>
          </a:p>
        </p:txBody>
      </p:sp>
      <p:sp>
        <p:nvSpPr>
          <p:cNvPr id="31" name="矩形: 圓角 30">
            <a:hlinkClick r:id="rId12" action="ppaction://hlinksldjump"/>
            <a:extLst>
              <a:ext uri="{FF2B5EF4-FFF2-40B4-BE49-F238E27FC236}">
                <a16:creationId xmlns:a16="http://schemas.microsoft.com/office/drawing/2014/main" id="{651CBD6F-8FD7-4E36-B010-49279AD3080E}"/>
              </a:ext>
            </a:extLst>
          </p:cNvPr>
          <p:cNvSpPr/>
          <p:nvPr/>
        </p:nvSpPr>
        <p:spPr>
          <a:xfrm>
            <a:off x="5972975" y="3612563"/>
            <a:ext cx="1385630" cy="566262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Vue.js</a:t>
            </a:r>
          </a:p>
        </p:txBody>
      </p:sp>
      <p:sp>
        <p:nvSpPr>
          <p:cNvPr id="32" name="矩形: 圓角 31">
            <a:hlinkClick r:id="rId13" action="ppaction://hlinksldjump"/>
            <a:extLst>
              <a:ext uri="{FF2B5EF4-FFF2-40B4-BE49-F238E27FC236}">
                <a16:creationId xmlns:a16="http://schemas.microsoft.com/office/drawing/2014/main" id="{9FB25E54-3850-487D-A6F0-DBD873C609C7}"/>
              </a:ext>
            </a:extLst>
          </p:cNvPr>
          <p:cNvSpPr/>
          <p:nvPr/>
        </p:nvSpPr>
        <p:spPr>
          <a:xfrm>
            <a:off x="7814415" y="3612563"/>
            <a:ext cx="1385630" cy="566262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React</a:t>
            </a:r>
          </a:p>
        </p:txBody>
      </p:sp>
      <p:sp>
        <p:nvSpPr>
          <p:cNvPr id="33" name="矩形: 圓角 32">
            <a:hlinkClick r:id="rId14" action="ppaction://hlinksldjump"/>
            <a:extLst>
              <a:ext uri="{FF2B5EF4-FFF2-40B4-BE49-F238E27FC236}">
                <a16:creationId xmlns:a16="http://schemas.microsoft.com/office/drawing/2014/main" id="{64B4E435-044E-43F4-8C53-203EE21B74F2}"/>
              </a:ext>
            </a:extLst>
          </p:cNvPr>
          <p:cNvSpPr/>
          <p:nvPr/>
        </p:nvSpPr>
        <p:spPr>
          <a:xfrm>
            <a:off x="9655853" y="3612563"/>
            <a:ext cx="1385630" cy="56626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Next.js</a:t>
            </a:r>
          </a:p>
        </p:txBody>
      </p:sp>
      <p:sp>
        <p:nvSpPr>
          <p:cNvPr id="34" name="矩形: 圓角 33">
            <a:hlinkClick r:id="rId15" action="ppaction://hlinksldjump"/>
            <a:extLst>
              <a:ext uri="{FF2B5EF4-FFF2-40B4-BE49-F238E27FC236}">
                <a16:creationId xmlns:a16="http://schemas.microsoft.com/office/drawing/2014/main" id="{31B20A2D-2934-41E3-8F01-E79E62A693AA}"/>
              </a:ext>
            </a:extLst>
          </p:cNvPr>
          <p:cNvSpPr/>
          <p:nvPr/>
        </p:nvSpPr>
        <p:spPr>
          <a:xfrm>
            <a:off x="5972975" y="4470724"/>
            <a:ext cx="1385630" cy="566262"/>
          </a:xfrm>
          <a:prstGeom prst="roundRect">
            <a:avLst/>
          </a:prstGeom>
          <a:solidFill>
            <a:srgbClr val="76717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</a:t>
            </a:r>
          </a:p>
        </p:txBody>
      </p:sp>
      <p:sp>
        <p:nvSpPr>
          <p:cNvPr id="35" name="矩形: 圓角 34">
            <a:hlinkClick r:id="rId16" action="ppaction://hlinksldjump"/>
            <a:extLst>
              <a:ext uri="{FF2B5EF4-FFF2-40B4-BE49-F238E27FC236}">
                <a16:creationId xmlns:a16="http://schemas.microsoft.com/office/drawing/2014/main" id="{61F00484-66D6-4D7F-8A66-5DD8523B9EB2}"/>
              </a:ext>
            </a:extLst>
          </p:cNvPr>
          <p:cNvSpPr/>
          <p:nvPr/>
        </p:nvSpPr>
        <p:spPr>
          <a:xfrm>
            <a:off x="9655853" y="4470724"/>
            <a:ext cx="1385630" cy="566262"/>
          </a:xfrm>
          <a:prstGeom prst="roundRect">
            <a:avLst/>
          </a:prstGeom>
          <a:solidFill>
            <a:srgbClr val="76717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Other</a:t>
            </a:r>
          </a:p>
        </p:txBody>
      </p:sp>
      <p:sp>
        <p:nvSpPr>
          <p:cNvPr id="36" name="左大括弧 35">
            <a:extLst>
              <a:ext uri="{FF2B5EF4-FFF2-40B4-BE49-F238E27FC236}">
                <a16:creationId xmlns:a16="http://schemas.microsoft.com/office/drawing/2014/main" id="{CFEF8882-DD7F-4899-AA9C-EDEAA4B852A3}"/>
              </a:ext>
            </a:extLst>
          </p:cNvPr>
          <p:cNvSpPr/>
          <p:nvPr/>
        </p:nvSpPr>
        <p:spPr>
          <a:xfrm>
            <a:off x="5414932" y="2328315"/>
            <a:ext cx="293703" cy="2537300"/>
          </a:xfrm>
          <a:prstGeom prst="leftBrace">
            <a:avLst>
              <a:gd name="adj1" fmla="val 36896"/>
              <a:gd name="adj2" fmla="val 68790"/>
            </a:avLst>
          </a:prstGeom>
          <a:ln w="38100">
            <a:solidFill>
              <a:srgbClr val="12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1D2F66B-9759-41C7-AE69-07C9C1E616FE}"/>
              </a:ext>
            </a:extLst>
          </p:cNvPr>
          <p:cNvSpPr txBox="1"/>
          <p:nvPr/>
        </p:nvSpPr>
        <p:spPr>
          <a:xfrm>
            <a:off x="1453659" y="4880781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19</a:t>
            </a:r>
            <a:endParaRPr lang="zh-TW" altLang="en-US" sz="1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216044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延伸學習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DB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/>
              <a:t>資料庫 </a:t>
            </a:r>
            <a:r>
              <a:rPr lang="en-US" altLang="zh-TW" sz="1300"/>
              <a:t>(DB)</a:t>
            </a:r>
            <a:r>
              <a:rPr lang="zh-TW" altLang="en-US" sz="1300"/>
              <a:t>是用來</a:t>
            </a:r>
            <a:r>
              <a:rPr lang="zh-TW" altLang="en-US" sz="1300" b="1"/>
              <a:t>儲存與管理資料的系統</a:t>
            </a:r>
            <a:r>
              <a:rPr lang="zh-TW" altLang="en-US" sz="1300"/>
              <a:t>，可以讓應用程式存取、查詢、更新和刪除資料。</a:t>
            </a:r>
            <a:endParaRPr lang="en-US" altLang="zh-TW" sz="13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/>
              <a:t>資料庫有兩種主要類型：</a:t>
            </a:r>
            <a:endParaRPr lang="en-US" altLang="zh-TW" sz="1300"/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</a:rPr>
              <a:t>關聯式資料庫 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</a:rPr>
              <a:t>(SQL)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</a:rPr>
              <a:t>：資料以表格形式儲存，如 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</a:rPr>
              <a:t>MySQL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</a:rPr>
              <a:t>PostgreSQL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</a:rPr>
              <a:t>SQL Server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  <a:endParaRPr lang="en-US" altLang="zh-TW" sz="13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</a:rPr>
              <a:t>非關聯式資料庫 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</a:rPr>
              <a:t>(NoSQL)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</a:rPr>
              <a:t>：資料以文件或鍵值對儲存，如 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</a:rPr>
              <a:t>MongoDB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</a:rPr>
              <a:t>Firebase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SQL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300"/>
              <a:t>SQL </a:t>
            </a:r>
            <a:r>
              <a:rPr lang="zh-TW" altLang="en-US" sz="1300"/>
              <a:t>是用來</a:t>
            </a:r>
            <a:r>
              <a:rPr lang="zh-TW" altLang="en-US" sz="1300" b="1"/>
              <a:t>操作關聯式資料庫的語言</a:t>
            </a:r>
            <a:r>
              <a:rPr lang="zh-TW" altLang="en-US" sz="1300"/>
              <a:t>，幾乎所有關聯式資料庫系統都支援。透過 </a:t>
            </a:r>
            <a:r>
              <a:rPr lang="en-US" altLang="zh-TW" sz="1300"/>
              <a:t>SQL</a:t>
            </a:r>
            <a:r>
              <a:rPr lang="zh-TW" altLang="en-US" sz="1300"/>
              <a:t>，可以執行資料的查詢、建立表格、更新內容等。</a:t>
            </a:r>
            <a:endParaRPr lang="en-US" altLang="zh-TW" sz="13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/>
              <a:t>學會 </a:t>
            </a:r>
            <a:r>
              <a:rPr lang="en-US" altLang="zh-TW" sz="1300"/>
              <a:t>SQL </a:t>
            </a:r>
            <a:r>
              <a:rPr lang="zh-TW" altLang="en-US" sz="1300"/>
              <a:t>是理解資料庫運作與後端開發的基本技能。</a:t>
            </a:r>
            <a:endParaRPr lang="zh-TW" altLang="en-US" sz="13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VM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en-US" sz="1400" b="1">
                <a:solidFill>
                  <a:schemeClr val="tx1"/>
                </a:solidFill>
              </a:rPr>
              <a:t>虛擬機，</a:t>
            </a:r>
            <a:r>
              <a:rPr lang="en-US" altLang="zh-TW" sz="1400" b="1">
                <a:solidFill>
                  <a:schemeClr val="tx1"/>
                </a:solidFill>
              </a:rPr>
              <a:t>Virtual Machine) / Docker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en-US" sz="1400" b="1">
                <a:solidFill>
                  <a:schemeClr val="tx1"/>
                </a:solidFill>
              </a:rPr>
              <a:t>容器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/>
              <a:t>是一種模擬電腦的軟體環境，可以在一台電腦中模擬多個不同的作業系統環境 </a:t>
            </a:r>
            <a:r>
              <a:rPr lang="en-US" altLang="zh-TW" sz="1300"/>
              <a:t>(</a:t>
            </a:r>
            <a:r>
              <a:rPr lang="zh-TW" altLang="en-US" sz="1300"/>
              <a:t>例如在 </a:t>
            </a:r>
            <a:r>
              <a:rPr lang="en-US" altLang="zh-TW" sz="1300"/>
              <a:t>Windows </a:t>
            </a:r>
            <a:r>
              <a:rPr lang="zh-TW" altLang="en-US" sz="1300"/>
              <a:t>上跑 </a:t>
            </a:r>
            <a:r>
              <a:rPr lang="en-US" altLang="zh-TW" sz="1300"/>
              <a:t>Ubuntu)</a:t>
            </a:r>
            <a:r>
              <a:rPr lang="zh-TW" altLang="en-US" sz="1300"/>
              <a:t>。常用於部署、測試跨平台環境。</a:t>
            </a:r>
            <a:endParaRPr lang="en-US" altLang="zh-TW" sz="1300"/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Docker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en-US" sz="1400" b="1">
                <a:solidFill>
                  <a:schemeClr val="tx1"/>
                </a:solidFill>
              </a:rPr>
              <a:t>容器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/>
              <a:t>是一種輕量級的「容器化工具」，可以把應用程式和它的執行環境</a:t>
            </a:r>
            <a:r>
              <a:rPr lang="zh-TW" altLang="en-US" sz="1300" b="1"/>
              <a:t>封裝成一個可攜式單元</a:t>
            </a:r>
            <a:r>
              <a:rPr lang="zh-TW" altLang="en-US" sz="1300"/>
              <a:t>，確保「本機跑得動、伺服器也跑得動」。</a:t>
            </a:r>
            <a:endParaRPr lang="en-US" altLang="zh-TW" sz="13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特點：</a:t>
            </a:r>
            <a:endParaRPr lang="en-US" altLang="zh-TW" sz="13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更輕量、啟動快 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(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相比 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VM)</a:t>
            </a: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適合微服務、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CI/CD 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自動部署</a:t>
            </a:r>
            <a:endParaRPr lang="en-US" altLang="zh-TW" sz="13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常用於部署 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Node.js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、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React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、</a:t>
            </a:r>
            <a:r>
              <a:rPr lang="en-US" altLang="zh-TW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DB </a:t>
            </a:r>
            <a:r>
              <a:rPr lang="zh-TW" altLang="en-US" sz="13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等應用環境</a:t>
            </a:r>
            <a:endParaRPr lang="en-US" altLang="zh-TW" sz="13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SSH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300"/>
              <a:t>SSH </a:t>
            </a:r>
            <a:r>
              <a:rPr lang="zh-TW" altLang="en-US" sz="1300"/>
              <a:t>是一種加密通訊協定，用來</a:t>
            </a:r>
            <a:r>
              <a:rPr lang="zh-TW" altLang="en-US" sz="1300" b="1"/>
              <a:t>遠端安全連線到伺服器</a:t>
            </a:r>
            <a:r>
              <a:rPr lang="zh-TW" altLang="en-US" sz="1300"/>
              <a:t>。開發者可以透過 </a:t>
            </a:r>
            <a:r>
              <a:rPr lang="en-US" altLang="zh-TW" sz="1300"/>
              <a:t>SSH </a:t>
            </a:r>
            <a:r>
              <a:rPr lang="zh-TW" altLang="en-US" sz="1300"/>
              <a:t>存取遠端主機，執行指令、部署程式、修改伺服器設定等。</a:t>
            </a:r>
            <a:endParaRPr lang="zh-TW" altLang="zh-TW" sz="13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693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延伸學習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6"/>
            </a:pPr>
            <a:r>
              <a:rPr lang="zh-TW" altLang="en-US" sz="1400" b="1">
                <a:solidFill>
                  <a:schemeClr val="tx1"/>
                </a:solidFill>
              </a:rPr>
              <a:t>軟體測試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b="1"/>
              <a:t>軟體測試</a:t>
            </a:r>
            <a:r>
              <a:rPr lang="zh-TW" altLang="en-US" sz="1200"/>
              <a:t>是指使用各種方法與技術，來</a:t>
            </a:r>
            <a:r>
              <a:rPr lang="zh-TW" altLang="en-US" sz="1200" b="1"/>
              <a:t>檢查軟體是否如預期運作、找出錯誤、確保品質</a:t>
            </a:r>
            <a:r>
              <a:rPr lang="zh-TW" altLang="en-US" sz="1200"/>
              <a:t>的一系列活動。</a:t>
            </a:r>
            <a:br>
              <a:rPr lang="zh-TW" altLang="en-US" sz="1200"/>
            </a:br>
            <a:r>
              <a:rPr lang="zh-TW" altLang="en-US" sz="1200"/>
              <a:t>其目的是在</a:t>
            </a:r>
            <a:r>
              <a:rPr lang="zh-TW" altLang="en-US" sz="1200" b="1"/>
              <a:t>系統上線前盡可能發現問題</a:t>
            </a:r>
            <a:r>
              <a:rPr lang="zh-TW" altLang="en-US" sz="1200"/>
              <a:t>，提升使用者體驗、降低維護成本與風險。</a:t>
            </a:r>
            <a:endParaRPr lang="en-US" altLang="zh-TW" sz="12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/>
              <a:t>測試的分類、測試的類型、測試工具</a:t>
            </a:r>
            <a:endParaRPr lang="en-US" altLang="zh-TW" sz="1400"/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6"/>
            </a:pPr>
            <a:r>
              <a:rPr lang="zh-TW" altLang="en-US" sz="1400" b="1">
                <a:solidFill>
                  <a:schemeClr val="tx1"/>
                </a:solidFill>
              </a:rPr>
              <a:t>專案部署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/>
              <a:t>部署是將應用程式</a:t>
            </a:r>
            <a:r>
              <a:rPr lang="zh-TW" altLang="en-US" sz="1200" b="1"/>
              <a:t>上線到網路上的過程</a:t>
            </a:r>
            <a:r>
              <a:rPr lang="zh-TW" altLang="en-US" sz="1200"/>
              <a:t>，讓使用者可以透過瀏覽器或 </a:t>
            </a:r>
            <a:r>
              <a:rPr lang="en-US" altLang="zh-TW" sz="1200"/>
              <a:t>API </a:t>
            </a:r>
            <a:r>
              <a:rPr lang="zh-TW" altLang="en-US" sz="1200"/>
              <a:t>進行存取。</a:t>
            </a:r>
            <a:endParaRPr lang="en-US" altLang="zh-TW" sz="12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/>
              <a:t>常見的部署平台如下：</a:t>
            </a:r>
            <a:r>
              <a:rPr lang="zh-TW" altLang="zh-TW" sz="1200"/>
              <a:t>Heroku / Vercel / GitHub Pages</a:t>
            </a:r>
            <a:r>
              <a:rPr lang="zh-TW" altLang="en-US" sz="1200"/>
              <a:t> </a:t>
            </a:r>
            <a:r>
              <a:rPr lang="en-US" altLang="zh-TW" sz="1200"/>
              <a:t>/</a:t>
            </a:r>
            <a:r>
              <a:rPr lang="zh-TW" altLang="en-US" sz="1200"/>
              <a:t> </a:t>
            </a:r>
            <a:r>
              <a:rPr lang="en-US" altLang="zh-TW" sz="1200"/>
              <a:t>Netlify</a:t>
            </a:r>
            <a:r>
              <a:rPr lang="zh-TW" altLang="en-US" sz="1200"/>
              <a:t> </a:t>
            </a:r>
            <a:r>
              <a:rPr lang="en-US" altLang="zh-TW" sz="1200"/>
              <a:t>/ Firebase Hosting</a:t>
            </a: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進階雲端部署：</a:t>
            </a:r>
            <a:r>
              <a:rPr lang="en-US" altLang="zh-TW" sz="1200"/>
              <a:t>Azure / AWS / GCP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6"/>
            </a:pPr>
            <a:r>
              <a:rPr lang="zh-TW" altLang="en-US" sz="1400" b="1">
                <a:solidFill>
                  <a:schemeClr val="tx1"/>
                </a:solidFill>
              </a:rPr>
              <a:t>專案文件 </a:t>
            </a:r>
            <a:r>
              <a:rPr lang="en-US" altLang="zh-TW" sz="1400" b="1">
                <a:solidFill>
                  <a:schemeClr val="tx1"/>
                </a:solidFill>
              </a:rPr>
              <a:t>(Project Documentation)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/>
              <a:t>專案文件是指記錄專案使用方式、架構、</a:t>
            </a:r>
            <a:r>
              <a:rPr lang="en-US" altLang="zh-TW" sz="1200"/>
              <a:t>API</a:t>
            </a:r>
            <a:r>
              <a:rPr lang="zh-TW" altLang="en-US" sz="1200"/>
              <a:t>、貢獻流程等的</a:t>
            </a:r>
            <a:r>
              <a:rPr lang="zh-TW" altLang="en-US" sz="1200" b="1"/>
              <a:t>技術與說明文件</a:t>
            </a:r>
            <a:r>
              <a:rPr lang="zh-TW" altLang="en-US" sz="1200"/>
              <a:t>，讓開發者與使用者能快速理解與操作專案。</a:t>
            </a:r>
            <a:endParaRPr lang="en-US" altLang="zh-TW" sz="1200"/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常見文件包含：</a:t>
            </a:r>
            <a:endParaRPr lang="en-US" altLang="zh-TW" sz="12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README.md</a:t>
            </a: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：專案簡介、安裝步驟、執行方式</a:t>
            </a:r>
            <a:endParaRPr lang="en-US" altLang="zh-TW" sz="12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API.md</a:t>
            </a: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：後端 </a:t>
            </a: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API </a:t>
            </a: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說明 </a:t>
            </a: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(</a:t>
            </a: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參數、回傳格式</a:t>
            </a: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)</a:t>
            </a: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CONTRIBUTING.md</a:t>
            </a: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：貢獻者開發指南</a:t>
            </a:r>
            <a:endParaRPr lang="en-US" altLang="zh-TW" sz="12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CHANGELOG.md</a:t>
            </a: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：版本更新記錄</a:t>
            </a:r>
            <a:endParaRPr lang="en-US" altLang="zh-TW" sz="12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docs/ </a:t>
            </a: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資料夾：完整說明或搭配工具產生網站 </a:t>
            </a: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(</a:t>
            </a:r>
            <a:r>
              <a:rPr lang="zh-TW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如 </a:t>
            </a:r>
            <a:r>
              <a:rPr lang="en-US" altLang="zh-TW" sz="1200" err="1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Docusaurus</a:t>
            </a:r>
            <a:r>
              <a:rPr lang="en-US" altLang="zh-TW" sz="12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)</a:t>
            </a: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元件庫、架構圖、</a:t>
            </a:r>
            <a:r>
              <a:rPr lang="en-US" altLang="zh-TW" sz="10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…</a:t>
            </a:r>
            <a:endParaRPr lang="zh-TW" altLang="en-US" sz="12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6"/>
            </a:pPr>
            <a:r>
              <a:rPr lang="zh-TW" altLang="en-US" sz="1400" b="1">
                <a:solidFill>
                  <a:schemeClr val="tx1"/>
                </a:solidFill>
              </a:rPr>
              <a:t>更多延伸項目請參考 </a:t>
            </a:r>
            <a:r>
              <a:rPr lang="en-US" altLang="zh-TW" sz="1400" b="1">
                <a:solidFill>
                  <a:schemeClr val="tx1"/>
                </a:solidFill>
                <a:hlinkClick r:id="rId2"/>
              </a:rPr>
              <a:t>Roadmap</a:t>
            </a:r>
            <a:endParaRPr lang="zh-TW" altLang="zh-TW" sz="1400">
              <a:solidFill>
                <a:schemeClr val="tx1"/>
              </a:solidFill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TW" sz="12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13320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zh-TW" altLang="en-US" sz="18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224247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8DF203-48A6-B6B5-F8A3-0B026709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Arial"/>
                <a:ea typeface="微軟正黑體"/>
                <a:cs typeface="Arial"/>
              </a:rPr>
              <a:t>學習資源 - 難看懂</a:t>
            </a:r>
            <a:endParaRPr lang="zh-TW" altLang="en-US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377BE76C-63C9-C760-87C4-35A566D85B1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41313" y="1265238"/>
          <a:ext cx="11510961" cy="107991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551254">
                  <a:extLst>
                    <a:ext uri="{9D8B030D-6E8A-4147-A177-3AD203B41FA5}">
                      <a16:colId xmlns:a16="http://schemas.microsoft.com/office/drawing/2014/main" val="2051355681"/>
                    </a:ext>
                  </a:extLst>
                </a:gridCol>
                <a:gridCol w="4132925">
                  <a:extLst>
                    <a:ext uri="{9D8B030D-6E8A-4147-A177-3AD203B41FA5}">
                      <a16:colId xmlns:a16="http://schemas.microsoft.com/office/drawing/2014/main" val="1975473233"/>
                    </a:ext>
                  </a:extLst>
                </a:gridCol>
                <a:gridCol w="3826782">
                  <a:extLst>
                    <a:ext uri="{9D8B030D-6E8A-4147-A177-3AD203B41FA5}">
                      <a16:colId xmlns:a16="http://schemas.microsoft.com/office/drawing/2014/main" val="1320183179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zh-TW" altLang="en-US" sz="1400" b="1" i="0">
                          <a:solidFill>
                            <a:srgbClr val="FFFFFF"/>
                          </a:solidFill>
                          <a:effectLst/>
                          <a:ea typeface="Microsoft JhengHei UI" panose="020B0604030504040204" pitchFamily="34" charset="-120"/>
                        </a:rPr>
                        <a:t>技術項目</a:t>
                      </a:r>
                      <a:endParaRPr lang="zh-TW" alt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1857" marR="71857" marT="35928" marB="35928" anchor="ctr">
                    <a:lnL w="12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zh-TW" altLang="en-US" sz="1400" b="1" i="0">
                          <a:solidFill>
                            <a:srgbClr val="FFFFFF"/>
                          </a:solidFill>
                          <a:effectLst/>
                          <a:ea typeface="Microsoft JhengHei UI" panose="020B0604030504040204" pitchFamily="34" charset="-120"/>
                        </a:rPr>
                        <a:t>資源類型</a:t>
                      </a:r>
                      <a:endParaRPr lang="zh-TW" alt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1857" marR="71857" marT="35928" marB="35928" anchor="ctr">
                    <a:lnL w="12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zh-TW" altLang="en-US" sz="1400" b="1" i="0">
                          <a:solidFill>
                            <a:srgbClr val="FFFFFF"/>
                          </a:solidFill>
                          <a:effectLst/>
                          <a:ea typeface="Microsoft JhengHei UI" panose="020B0604030504040204" pitchFamily="34" charset="-120"/>
                        </a:rPr>
                        <a:t>說明或來源</a:t>
                      </a:r>
                      <a:endParaRPr lang="zh-TW" alt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1857" marR="71857" marT="35928" marB="35928" anchor="ctr">
                    <a:lnL w="12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37226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HTML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2752" marR="72752" marT="36376" marB="36376" anchor="ctr">
                    <a:lnL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1" i="0" u="sng" strike="noStrike">
                          <a:solidFill>
                            <a:srgbClr val="48A1FA"/>
                          </a:solidFill>
                          <a:effectLst/>
                          <a:ea typeface="Microsoft JhengHei UI" panose="020B0604030504040204" pitchFamily="34" charset="-120"/>
                          <a:hlinkClick r:id="rId2"/>
                        </a:rPr>
                        <a:t>官方說明文件</a:t>
                      </a:r>
                      <a:endParaRPr lang="zh-TW" altLang="en-US" sz="1200" b="0" i="0">
                        <a:solidFill>
                          <a:srgbClr val="000000"/>
                        </a:solidFill>
                        <a:effectLst/>
                        <a:ea typeface="Calibri Light" panose="020F0302020204030204" pitchFamily="34" charset="0"/>
                      </a:endParaRPr>
                    </a:p>
                  </a:txBody>
                  <a:tcPr marL="72752" marR="72752" marT="36376" marB="36376" anchor="ctr">
                    <a:lnL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ea typeface="Microsoft JhengHei UI" panose="020B0604030504040204" pitchFamily="34" charset="-120"/>
                      </a:endParaRPr>
                    </a:p>
                  </a:txBody>
                  <a:tcPr marL="72752" marR="72752" marT="36366" marB="36366" anchor="ctr">
                    <a:lnL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81537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CSS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2752" marR="72752" marT="36366" marB="36366" anchor="ctr">
                    <a:lnL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1" i="0" u="sng">
                          <a:solidFill>
                            <a:srgbClr val="48A1FA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官方網站</a:t>
                      </a:r>
                      <a:endParaRPr lang="zh-TW" alt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2752" marR="72752" marT="36366" marB="36366" anchor="ctr">
                    <a:lnL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0" i="0" u="sng" strike="noStrike">
                          <a:solidFill>
                            <a:srgbClr val="48A1FA"/>
                          </a:solidFill>
                          <a:effectLst/>
                          <a:ea typeface="Microsoft JhengHei UI" panose="020B0604030504040204" pitchFamily="34" charset="-120"/>
                          <a:hlinkClick r:id="rId3"/>
                        </a:rPr>
                        <a:t>官方開課</a:t>
                      </a:r>
                      <a:endParaRPr lang="zh-TW" altLang="en-US" sz="1200" b="0" i="0">
                        <a:solidFill>
                          <a:srgbClr val="000000"/>
                        </a:solidFill>
                        <a:effectLst/>
                        <a:ea typeface="Calibri Light" panose="020F0302020204030204" pitchFamily="34" charset="0"/>
                      </a:endParaRPr>
                    </a:p>
                  </a:txBody>
                  <a:tcPr marL="72752" marR="72752" marT="36366" marB="36366" anchor="ctr">
                    <a:lnL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3113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Javascript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2752" marR="72752" marT="36366" marB="36366" anchor="ctr">
                    <a:lnL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1" i="0" u="sng" strike="noStrike">
                          <a:solidFill>
                            <a:srgbClr val="48A1FA"/>
                          </a:solidFill>
                          <a:effectLst/>
                          <a:ea typeface="Microsoft JhengHei UI" panose="020B0604030504040204" pitchFamily="34" charset="-120"/>
                          <a:hlinkClick r:id="rId4"/>
                        </a:rPr>
                        <a:t>官方說明文件</a:t>
                      </a:r>
                      <a:endParaRPr lang="zh-TW" altLang="en-US" sz="1200" b="0" i="0">
                        <a:solidFill>
                          <a:srgbClr val="000000"/>
                        </a:solidFill>
                        <a:effectLst/>
                        <a:ea typeface="Calibri Light" panose="020F0302020204030204" pitchFamily="34" charset="0"/>
                      </a:endParaRPr>
                    </a:p>
                  </a:txBody>
                  <a:tcPr marL="72752" marR="72752" marT="36366" marB="36366" anchor="ctr">
                    <a:lnL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查看 </a:t>
                      </a:r>
                      <a:r>
                        <a:rPr lang="af-ZA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Specs </a:t>
                      </a: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底下的文件</a:t>
                      </a:r>
                      <a:endParaRPr lang="zh-TW" alt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2752" marR="72752" marT="36366" marB="36366" anchor="ctr">
                    <a:lnL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01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979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9893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78C50F-6B29-49B9-A9F9-73EC8130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學習地圖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8E39A42-2F96-4A80-92B5-E95168784F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" b="5555"/>
          <a:stretch/>
        </p:blipFill>
        <p:spPr>
          <a:xfrm>
            <a:off x="5157784" y="96501"/>
            <a:ext cx="6928272" cy="6664998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1533DD3-371C-45C0-8E61-5A06074E4338}"/>
              </a:ext>
            </a:extLst>
          </p:cNvPr>
          <p:cNvSpPr/>
          <p:nvPr/>
        </p:nvSpPr>
        <p:spPr>
          <a:xfrm>
            <a:off x="644303" y="2566712"/>
            <a:ext cx="4211009" cy="1724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b="1">
                <a:hlinkClick r:id="rId3"/>
              </a:rPr>
              <a:t>由社群驅動的針對開發者的學習路線圖平台</a:t>
            </a:r>
            <a:r>
              <a:rPr lang="zh-TW" altLang="en-US" sz="1200" b="1"/>
              <a:t> </a:t>
            </a:r>
            <a:r>
              <a:rPr lang="en-US" altLang="zh-TW" sz="1200" b="1">
                <a:solidFill>
                  <a:srgbClr val="FF0000"/>
                </a:solidFill>
              </a:rPr>
              <a:t>(</a:t>
            </a:r>
            <a:r>
              <a:rPr lang="zh-TW" altLang="en-US" sz="1200" b="1">
                <a:solidFill>
                  <a:srgbClr val="FF0000"/>
                </a:solidFill>
              </a:rPr>
              <a:t>推</a:t>
            </a:r>
            <a:r>
              <a:rPr lang="en-US" altLang="zh-TW" sz="1200" b="1">
                <a:solidFill>
                  <a:srgbClr val="FF0000"/>
                </a:solidFill>
              </a:rPr>
              <a:t>! </a:t>
            </a:r>
            <a:r>
              <a:rPr lang="zh-TW" altLang="en-US" sz="1200" b="1">
                <a:solidFill>
                  <a:srgbClr val="FF0000"/>
                </a:solidFill>
              </a:rPr>
              <a:t>必看</a:t>
            </a:r>
            <a:r>
              <a:rPr lang="en-US" altLang="zh-TW" sz="1200" b="1">
                <a:solidFill>
                  <a:srgbClr val="FF0000"/>
                </a:solidFill>
              </a:rPr>
              <a:t>)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200"/>
              <a:t>各語言的學習地圖</a:t>
            </a:r>
            <a:endParaRPr lang="en-US" altLang="zh-TW" sz="120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200"/>
              <a:t>相關學習資源與說明</a:t>
            </a:r>
            <a:endParaRPr lang="en-US" altLang="zh-TW" sz="1200"/>
          </a:p>
          <a:p>
            <a:pPr lvl="1">
              <a:lnSpc>
                <a:spcPct val="150000"/>
              </a:lnSpc>
            </a:pPr>
            <a:endParaRPr lang="en-US" altLang="zh-TW" sz="1200"/>
          </a:p>
          <a:p>
            <a:pPr>
              <a:lnSpc>
                <a:spcPct val="150000"/>
              </a:lnSpc>
            </a:pPr>
            <a:r>
              <a:rPr lang="en-US" altLang="zh-TW" sz="1200" b="1">
                <a:hlinkClick r:id="rId4"/>
              </a:rPr>
              <a:t>2021 </a:t>
            </a:r>
            <a:r>
              <a:rPr lang="zh-TW" altLang="en-US" sz="1200" b="1">
                <a:hlinkClick r:id="rId4"/>
              </a:rPr>
              <a:t>年成為 </a:t>
            </a:r>
            <a:r>
              <a:rPr lang="en-US" altLang="zh-TW" sz="1200" b="1">
                <a:hlinkClick r:id="rId4"/>
              </a:rPr>
              <a:t>Web </a:t>
            </a:r>
            <a:r>
              <a:rPr lang="zh-TW" altLang="en-US" sz="1200" b="1">
                <a:hlinkClick r:id="rId4"/>
              </a:rPr>
              <a:t>開發人員的路線圖 台灣正體中文版</a:t>
            </a:r>
            <a:r>
              <a:rPr lang="zh-TW" altLang="en-US" sz="1200"/>
              <a:t> </a:t>
            </a:r>
            <a:r>
              <a:rPr lang="en-US" altLang="zh-TW" sz="1200"/>
              <a:t>(</a:t>
            </a:r>
            <a:r>
              <a:rPr lang="zh-TW" altLang="en-US" sz="1200"/>
              <a:t>舊</a:t>
            </a:r>
            <a:r>
              <a:rPr lang="en-US" altLang="zh-TW" sz="1200"/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200"/>
              <a:t>前一個連結的中文翻譯版</a:t>
            </a:r>
          </a:p>
        </p:txBody>
      </p:sp>
      <p:sp>
        <p:nvSpPr>
          <p:cNvPr id="10" name="語音泡泡: 圓角矩形 9">
            <a:extLst>
              <a:ext uri="{FF2B5EF4-FFF2-40B4-BE49-F238E27FC236}">
                <a16:creationId xmlns:a16="http://schemas.microsoft.com/office/drawing/2014/main" id="{5779F1A8-D04A-4FA9-A766-FFBD10FB44EC}"/>
              </a:ext>
            </a:extLst>
          </p:cNvPr>
          <p:cNvSpPr/>
          <p:nvPr/>
        </p:nvSpPr>
        <p:spPr>
          <a:xfrm>
            <a:off x="7281539" y="546978"/>
            <a:ext cx="1971517" cy="973912"/>
          </a:xfrm>
          <a:prstGeom prst="wedgeRoundRectCallout">
            <a:avLst>
              <a:gd name="adj1" fmla="val -663"/>
              <a:gd name="adj2" fmla="val 4049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zh-TW" altLang="en-US" sz="1400" b="1">
                <a:solidFill>
                  <a:schemeClr val="tx1"/>
                </a:solidFill>
              </a:rPr>
              <a:t>簡易心智圖僅供參考</a:t>
            </a:r>
            <a:endParaRPr lang="en-US" altLang="zh-TW" sz="1400" b="1">
              <a:solidFill>
                <a:schemeClr val="tx1"/>
              </a:solidFill>
            </a:endParaRPr>
          </a:p>
          <a:p>
            <a:r>
              <a:rPr lang="en-US" altLang="zh-TW" sz="120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US" altLang="zh-TW" sz="120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ChatGPT</a:t>
            </a:r>
            <a:br>
              <a:rPr lang="en-US" altLang="zh-TW" sz="120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altLang="zh-TW" sz="1200">
                <a:solidFill>
                  <a:schemeClr val="tx1">
                    <a:lumMod val="50000"/>
                    <a:lumOff val="50000"/>
                  </a:schemeClr>
                </a:solidFill>
              </a:rPr>
              <a:t>Presented with </a:t>
            </a:r>
            <a:r>
              <a:rPr lang="en-US" altLang="zh-TW" sz="1200" err="1">
                <a:solidFill>
                  <a:schemeClr val="tx1">
                    <a:lumMod val="50000"/>
                    <a:lumOff val="50000"/>
                  </a:schemeClr>
                </a:solidFill>
              </a:rPr>
              <a:t>xmind</a:t>
            </a:r>
            <a:r>
              <a:rPr lang="en-US" altLang="zh-TW" sz="1200">
                <a:solidFill>
                  <a:schemeClr val="tx1">
                    <a:lumMod val="50000"/>
                    <a:lumOff val="50000"/>
                  </a:schemeClr>
                </a:solidFill>
              </a:rPr>
              <a:t> AI</a:t>
            </a:r>
            <a:endParaRPr lang="zh-TW" altLang="en-US" sz="12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語音泡泡: 圓角矩形 5">
            <a:extLst>
              <a:ext uri="{FF2B5EF4-FFF2-40B4-BE49-F238E27FC236}">
                <a16:creationId xmlns:a16="http://schemas.microsoft.com/office/drawing/2014/main" id="{F932772E-24E2-4824-89A8-2FED5C3814FC}"/>
              </a:ext>
            </a:extLst>
          </p:cNvPr>
          <p:cNvSpPr/>
          <p:nvPr/>
        </p:nvSpPr>
        <p:spPr>
          <a:xfrm>
            <a:off x="1682186" y="1772195"/>
            <a:ext cx="2135241" cy="526389"/>
          </a:xfrm>
          <a:prstGeom prst="wedgeRoundRectCallout">
            <a:avLst>
              <a:gd name="adj1" fmla="val -6541"/>
              <a:gd name="adj2" fmla="val 4759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zh-TW" altLang="en-US" sz="1400" b="1">
                <a:solidFill>
                  <a:schemeClr val="tx1"/>
                </a:solidFill>
              </a:rPr>
              <a:t>其他人統整的 </a:t>
            </a:r>
            <a:r>
              <a:rPr lang="en-US" altLang="zh-TW" sz="1400" b="1">
                <a:solidFill>
                  <a:schemeClr val="tx1"/>
                </a:solidFill>
              </a:rPr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498007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78C50F-6B29-49B9-A9F9-73EC8130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認識 </a:t>
            </a:r>
            <a:r>
              <a:rPr lang="en-US" altLang="zh-TW"/>
              <a:t>Web </a:t>
            </a:r>
            <a:r>
              <a:rPr lang="zh-TW" altLang="en-US"/>
              <a:t>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74F0DC-A393-4B8E-81F4-ADDA644FD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000"/>
              <a:t>Web </a:t>
            </a:r>
            <a:r>
              <a:rPr lang="zh-TW" altLang="en-US" sz="2000"/>
              <a:t>應用通常採用 三層架構 </a:t>
            </a:r>
            <a:r>
              <a:rPr lang="en-US" altLang="zh-TW" sz="2000"/>
              <a:t>(Three-Tier Architecture)</a:t>
            </a:r>
            <a:r>
              <a:rPr lang="zh-TW" altLang="en-US" sz="2000"/>
              <a:t>，讓系統模組分明、易於維護與擴展：</a:t>
            </a:r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1DB5E801-6149-4B18-8A11-C0074B21393A}"/>
              </a:ext>
            </a:extLst>
          </p:cNvPr>
          <p:cNvGrpSpPr/>
          <p:nvPr/>
        </p:nvGrpSpPr>
        <p:grpSpPr>
          <a:xfrm>
            <a:off x="877829" y="1929637"/>
            <a:ext cx="2444852" cy="3885268"/>
            <a:chOff x="862589" y="2330449"/>
            <a:chExt cx="2444852" cy="3885268"/>
          </a:xfrm>
        </p:grpSpPr>
        <p:graphicFrame>
          <p:nvGraphicFramePr>
            <p:cNvPr id="8" name="資料庫圖表 7">
              <a:extLst>
                <a:ext uri="{FF2B5EF4-FFF2-40B4-BE49-F238E27FC236}">
                  <a16:creationId xmlns:a16="http://schemas.microsoft.com/office/drawing/2014/main" id="{F499197C-8827-4F0C-A33C-CD720A01D9D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36408957"/>
                </p:ext>
              </p:extLst>
            </p:nvPr>
          </p:nvGraphicFramePr>
          <p:xfrm>
            <a:off x="862589" y="2330449"/>
            <a:ext cx="2444852" cy="388526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pSp>
          <p:nvGrpSpPr>
            <p:cNvPr id="14" name="群組 13">
              <a:extLst>
                <a:ext uri="{FF2B5EF4-FFF2-40B4-BE49-F238E27FC236}">
                  <a16:creationId xmlns:a16="http://schemas.microsoft.com/office/drawing/2014/main" id="{5E22FA60-5027-4155-B54E-F6DF8EF9D70B}"/>
                </a:ext>
              </a:extLst>
            </p:cNvPr>
            <p:cNvGrpSpPr/>
            <p:nvPr/>
          </p:nvGrpSpPr>
          <p:grpSpPr>
            <a:xfrm rot="10800000">
              <a:off x="2120431" y="4143415"/>
              <a:ext cx="317576" cy="264648"/>
              <a:chOff x="1212378" y="2063467"/>
              <a:chExt cx="361985" cy="301655"/>
            </a:xfrm>
          </p:grpSpPr>
          <p:sp>
            <p:nvSpPr>
              <p:cNvPr id="18" name="箭號: 向右 17">
                <a:extLst>
                  <a:ext uri="{FF2B5EF4-FFF2-40B4-BE49-F238E27FC236}">
                    <a16:creationId xmlns:a16="http://schemas.microsoft.com/office/drawing/2014/main" id="{81DF0C70-B0D1-4F1B-8E9D-993608B14F2E}"/>
                  </a:ext>
                </a:extLst>
              </p:cNvPr>
              <p:cNvSpPr/>
              <p:nvPr/>
            </p:nvSpPr>
            <p:spPr>
              <a:xfrm rot="5400000">
                <a:off x="1242544" y="2033302"/>
                <a:ext cx="301654" cy="361985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9" name="箭號: 向右 6">
                <a:extLst>
                  <a:ext uri="{FF2B5EF4-FFF2-40B4-BE49-F238E27FC236}">
                    <a16:creationId xmlns:a16="http://schemas.microsoft.com/office/drawing/2014/main" id="{7BC5B274-ABC0-4A14-ACD0-20C2BB680208}"/>
                  </a:ext>
                </a:extLst>
              </p:cNvPr>
              <p:cNvSpPr txBox="1"/>
              <p:nvPr/>
            </p:nvSpPr>
            <p:spPr>
              <a:xfrm>
                <a:off x="1284775" y="2063467"/>
                <a:ext cx="217191" cy="21115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1500" kern="1200"/>
              </a:p>
            </p:txBody>
          </p:sp>
        </p:grpSp>
        <p:grpSp>
          <p:nvGrpSpPr>
            <p:cNvPr id="15" name="群組 14">
              <a:extLst>
                <a:ext uri="{FF2B5EF4-FFF2-40B4-BE49-F238E27FC236}">
                  <a16:creationId xmlns:a16="http://schemas.microsoft.com/office/drawing/2014/main" id="{8EC85765-DE50-4D55-97FE-1BB61339DF3E}"/>
                </a:ext>
              </a:extLst>
            </p:cNvPr>
            <p:cNvGrpSpPr/>
            <p:nvPr/>
          </p:nvGrpSpPr>
          <p:grpSpPr>
            <a:xfrm rot="10800000">
              <a:off x="2120430" y="5209085"/>
              <a:ext cx="317576" cy="264648"/>
              <a:chOff x="1212378" y="3270085"/>
              <a:chExt cx="361985" cy="301655"/>
            </a:xfrm>
          </p:grpSpPr>
          <p:sp>
            <p:nvSpPr>
              <p:cNvPr id="16" name="箭號: 向右 15">
                <a:extLst>
                  <a:ext uri="{FF2B5EF4-FFF2-40B4-BE49-F238E27FC236}">
                    <a16:creationId xmlns:a16="http://schemas.microsoft.com/office/drawing/2014/main" id="{91DC4FFC-49CE-415B-8BBC-27BF50A60A46}"/>
                  </a:ext>
                </a:extLst>
              </p:cNvPr>
              <p:cNvSpPr/>
              <p:nvPr/>
            </p:nvSpPr>
            <p:spPr>
              <a:xfrm rot="5400000">
                <a:off x="1242544" y="3239920"/>
                <a:ext cx="301654" cy="361985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7" name="箭號: 向右 8">
                <a:extLst>
                  <a:ext uri="{FF2B5EF4-FFF2-40B4-BE49-F238E27FC236}">
                    <a16:creationId xmlns:a16="http://schemas.microsoft.com/office/drawing/2014/main" id="{F62D1881-4F88-4840-8987-C2B2D9CEDCC9}"/>
                  </a:ext>
                </a:extLst>
              </p:cNvPr>
              <p:cNvSpPr txBox="1"/>
              <p:nvPr/>
            </p:nvSpPr>
            <p:spPr>
              <a:xfrm>
                <a:off x="1284775" y="3270085"/>
                <a:ext cx="217191" cy="21115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1500" kern="1200"/>
              </a:p>
            </p:txBody>
          </p:sp>
        </p:grpSp>
      </p:grp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1300BFD0-D6C9-415C-B622-D568D6CF5F27}"/>
              </a:ext>
            </a:extLst>
          </p:cNvPr>
          <p:cNvSpPr txBox="1"/>
          <p:nvPr/>
        </p:nvSpPr>
        <p:spPr>
          <a:xfrm>
            <a:off x="3459223" y="5169993"/>
            <a:ext cx="77139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>
                <a:solidFill>
                  <a:srgbClr val="FF0000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詳情請閱 </a:t>
            </a:r>
            <a:r>
              <a:rPr lang="zh-TW" altLang="en-US" sz="1600" b="1">
                <a:solidFill>
                  <a:srgbClr val="FF0000"/>
                </a:solidFill>
                <a:latin typeface="Calibri" panose="020F0502020204030204" pitchFamily="34" charset="0"/>
                <a:ea typeface="Microsoft JhengHei UI" panose="020B0604030504040204" pitchFamily="34" charset="-120"/>
                <a:cs typeface="Calibri" panose="020F0502020204030204" pitchFamily="34" charset="0"/>
              </a:rPr>
              <a:t>→ </a:t>
            </a:r>
            <a:r>
              <a:rPr lang="en-US" altLang="zh-TW" sz="1600" b="1">
                <a:latin typeface="Microsoft JhengHei UI" panose="020B0604030504040204" pitchFamily="34" charset="-120"/>
                <a:ea typeface="Microsoft JhengHei UI" panose="020B0604030504040204" pitchFamily="34" charset="-120"/>
                <a:hlinkClick r:id="rId7"/>
              </a:rPr>
              <a:t>YouTube</a:t>
            </a:r>
            <a:r>
              <a:rPr lang="zh-TW" altLang="en-US" sz="1600" b="1">
                <a:latin typeface="Microsoft JhengHei UI" panose="020B0604030504040204" pitchFamily="34" charset="-120"/>
                <a:ea typeface="Microsoft JhengHei UI" panose="020B0604030504040204" pitchFamily="34" charset="-120"/>
                <a:hlinkClick r:id="rId7"/>
              </a:rPr>
              <a:t>：前端、後端、資料庫是什麼？它們如何溝通？實際範例解說</a:t>
            </a:r>
            <a:endParaRPr lang="zh-TW" altLang="en-US" sz="16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0" name="Rectangle 3">
            <a:extLst>
              <a:ext uri="{FF2B5EF4-FFF2-40B4-BE49-F238E27FC236}">
                <a16:creationId xmlns:a16="http://schemas.microsoft.com/office/drawing/2014/main" id="{A4E9BC01-2054-45B2-A686-ABA759166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0522" y="2331103"/>
            <a:ext cx="4701540" cy="2195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使用者登入流程簡單示意：</a:t>
            </a:r>
            <a:endParaRPr kumimoji="0" lang="zh-TW" altLang="zh-TW" sz="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使用者在 </a:t>
            </a:r>
            <a:r>
              <a:rPr kumimoji="0" lang="zh-TW" altLang="zh-TW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前端</a:t>
            </a: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輸入帳號密碼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資料送到 </a:t>
            </a:r>
            <a:r>
              <a:rPr kumimoji="0" lang="zh-TW" altLang="zh-TW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後端</a:t>
            </a: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驗證帳密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後端查詢 </a:t>
            </a:r>
            <a:r>
              <a:rPr kumimoji="0" lang="zh-TW" altLang="zh-TW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資料庫</a:t>
            </a: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驗證資料是否正確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若正確，回傳登入成功資訊到前端顯示</a:t>
            </a:r>
          </a:p>
        </p:txBody>
      </p:sp>
    </p:spTree>
    <p:extLst>
      <p:ext uri="{BB962C8B-B14F-4D97-AF65-F5344CB8AC3E}">
        <p14:creationId xmlns:p14="http://schemas.microsoft.com/office/powerpoint/2010/main" val="4292599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課程目標</a:t>
            </a:r>
            <a:endParaRPr lang="en-US" altLang="zh-TW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6B6D3F0-F84A-4B92-A52E-F57ADC0BAEFB}"/>
              </a:ext>
            </a:extLst>
          </p:cNvPr>
          <p:cNvSpPr/>
          <p:nvPr/>
        </p:nvSpPr>
        <p:spPr>
          <a:xfrm>
            <a:off x="1345035" y="1539240"/>
            <a:ext cx="4449870" cy="168402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了解基本網頁技術</a:t>
            </a:r>
            <a:endParaRPr lang="en-US" altLang="zh-TW" sz="2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/>
            <a:endParaRPr lang="en-US" altLang="zh-TW" sz="9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/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HTML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CSS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JavaScript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9E231E7-9A5C-445A-87BB-9293021D7F22}"/>
              </a:ext>
            </a:extLst>
          </p:cNvPr>
          <p:cNvSpPr/>
          <p:nvPr/>
        </p:nvSpPr>
        <p:spPr>
          <a:xfrm>
            <a:off x="6397095" y="1539240"/>
            <a:ext cx="4449870" cy="168402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 </a:t>
            </a:r>
            <a:r>
              <a:rPr lang="en-US" altLang="zh-TW" sz="2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Python </a:t>
            </a:r>
            <a:r>
              <a:rPr lang="zh-TW" altLang="en-US" sz="2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建立後端</a:t>
            </a:r>
            <a:endParaRPr lang="en-US" altLang="zh-TW" sz="2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/>
            <a:endParaRPr lang="en-US" altLang="zh-TW" sz="9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/>
            <a:r>
              <a:rPr lang="en-US" altLang="zh-TW" sz="160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Conda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pip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Flask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JSON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…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76D94769-815A-46EA-B2E8-81707904FC6A}"/>
              </a:ext>
            </a:extLst>
          </p:cNvPr>
          <p:cNvSpPr/>
          <p:nvPr/>
        </p:nvSpPr>
        <p:spPr>
          <a:xfrm>
            <a:off x="1345035" y="3634741"/>
            <a:ext cx="4449870" cy="168402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使用框架建立前端網頁專案</a:t>
            </a:r>
            <a:endParaRPr lang="en-US" altLang="zh-TW" sz="2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/>
            <a:endParaRPr lang="en-US" altLang="zh-TW" sz="9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/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Node.js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npm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Vue.js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React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Next.js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69A5DF76-F29B-4F22-AE2B-6A99BE0A3586}"/>
              </a:ext>
            </a:extLst>
          </p:cNvPr>
          <p:cNvSpPr/>
          <p:nvPr/>
        </p:nvSpPr>
        <p:spPr>
          <a:xfrm>
            <a:off x="6397095" y="3634741"/>
            <a:ext cx="4449870" cy="168402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輔助開發工具</a:t>
            </a:r>
            <a:endParaRPr lang="en-US" altLang="zh-TW" sz="24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/>
            <a:endParaRPr lang="en-US" altLang="zh-TW" sz="900" b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/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</a:t>
            </a:r>
            <a:r>
              <a:rPr lang="zh-TW" altLang="en-US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、</a:t>
            </a:r>
            <a:r>
              <a:rPr lang="en-US" altLang="zh-TW" sz="16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447723C-133E-4C05-8092-1D67FB5106F7}"/>
              </a:ext>
            </a:extLst>
          </p:cNvPr>
          <p:cNvSpPr/>
          <p:nvPr/>
        </p:nvSpPr>
        <p:spPr>
          <a:xfrm>
            <a:off x="3810759" y="5654741"/>
            <a:ext cx="4570482" cy="4631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後續階段目標僅簡單列出幾個基礎的項目。</a:t>
            </a:r>
            <a:endParaRPr lang="zh-TW" altLang="zh-TW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091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HTML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HTML 架構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HTML 文件基本結構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&lt;!DOCTYPE html&gt;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&lt;html&gt;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&lt;head&gt;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&lt;body&gt;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lang="zh-TW" altLang="zh-TW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標籤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zh-TW" sz="1400" b="1">
                <a:solidFill>
                  <a:schemeClr val="tx1"/>
                </a:solidFill>
              </a:rPr>
              <a:t>Tags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常用標籤介紹，例如：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&lt;h1&gt;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~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&lt;h6&gt;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標題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&lt;p&gt;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段落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&lt;a&gt;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連結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&lt;img&gt;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圖片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&lt;ul&gt;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&lt;ol&gt;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&lt;li&gt;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列表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&lt;div&gt;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&lt;span&gt;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等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屬性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zh-TW" sz="1400" b="1">
                <a:solidFill>
                  <a:schemeClr val="tx1"/>
                </a:solidFill>
              </a:rPr>
              <a:t>Attributes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標籤的屬性，例如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&lt;a href="網址"&gt;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&lt;img src="圖片網址" alt="說明"&gt;</a:t>
            </a:r>
            <a:endParaRPr lang="zh-TW" altLang="zh-TW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文字格式化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如何使用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&lt;strong&gt;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&lt;em&gt;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&lt;b&gt;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&lt;i&gt;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等標籤來強調文字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表格和表單</a:t>
            </a:r>
            <a:endParaRPr lang="zh-TW" altLang="zh-TW" sz="1400">
              <a:solidFill>
                <a:schemeClr val="tx1"/>
              </a:solidFill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&lt;table&gt;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&lt;tr&gt;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&lt;td&gt;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等製作表格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&lt;form&gt;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&lt;input&gt;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&lt;button&gt;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&lt;select&gt;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等製作表單元件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語義化 HTML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了解語意化標籤，例如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&lt;header&gt;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&lt;footer&gt;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&lt;article&gt;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&lt;section&gt;</a:t>
            </a:r>
            <a:endParaRPr lang="zh-TW" altLang="zh-TW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文件與資源連結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如何在 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&lt;head&gt;</a:t>
            </a:r>
            <a:r>
              <a:rPr lang="zh-TW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 中連結 CSS 或 JavaScript 檔案</a:t>
            </a:r>
            <a:endParaRPr lang="zh-TW" altLang="zh-TW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269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CSS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選擇器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zh-TW" sz="1400" b="1">
                <a:solidFill>
                  <a:schemeClr val="tx1"/>
                </a:solidFill>
              </a:rPr>
              <a:t>Selectors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如何選取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HTML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元素來套用樣式，比如標籤選擇器、類別選擇器、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ID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選擇器等。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屬性與值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zh-TW" sz="1400" b="1">
                <a:solidFill>
                  <a:schemeClr val="tx1"/>
                </a:solidFill>
              </a:rPr>
              <a:t>Properties and Values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學習各種常用的樣式屬性，比如顏色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(color)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、背景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(background)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、字體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(font)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、邊框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(border)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、間距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(margin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和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padding)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等。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盒模型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zh-TW" sz="1400" b="1">
                <a:solidFill>
                  <a:schemeClr val="tx1"/>
                </a:solidFill>
              </a:rPr>
              <a:t>Box Model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了解每個元素由內容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(content)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、內距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(padding)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、邊框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(border)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、外距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(margin)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組成，影響元素的大小與位置。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排版與佈局</a:t>
            </a:r>
            <a:r>
              <a:rPr lang="zh-TW" altLang="en-US" sz="1400" b="1">
                <a:solidFill>
                  <a:schemeClr val="tx1"/>
                </a:solidFill>
              </a:rPr>
              <a:t>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zh-TW" sz="1400" b="1">
                <a:solidFill>
                  <a:schemeClr val="tx1"/>
                </a:solidFill>
              </a:rPr>
              <a:t>Layout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透過設定元素的寬度、高度、浮動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(float)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、定位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(position)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來調整頁面布局。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文字樣式</a:t>
            </a:r>
            <a:endParaRPr lang="zh-TW" altLang="zh-TW" sz="1400">
              <a:solidFill>
                <a:schemeClr val="tx1"/>
              </a:solidFill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包含字體大小、字重、行高、文字對齊等控制文字外觀的屬性。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顏色與背景</a:t>
            </a:r>
            <a:endParaRPr lang="zh-TW" altLang="zh-TW" sz="1400">
              <a:solidFill>
                <a:schemeClr val="tx1"/>
              </a:solidFill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設定文字顏色、背景色、背景圖片、透明度等。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>
                <a:solidFill>
                  <a:schemeClr val="tx1"/>
                </a:solidFill>
              </a:rPr>
              <a:t>連結與狀態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控制超連結在不同狀態下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像是滑鼠懸停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:hover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、點擊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</a:rPr>
              <a:t>:active)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的樣式變化。</a:t>
            </a:r>
            <a:endParaRPr lang="zh-TW" altLang="zh-TW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105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JavaScript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變數與資料型別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變數用來</a:t>
            </a:r>
            <a:r>
              <a:rPr lang="zh-TW" altLang="en-US" sz="1400" b="1"/>
              <a:t>儲存資料</a:t>
            </a:r>
            <a:r>
              <a:rPr lang="zh-TW" altLang="en-US" sz="1400"/>
              <a:t>，像是數字、文字、布林值等。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運算與邏輯判斷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用來計算數值、比較大小、建立條件。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條件語句 </a:t>
            </a:r>
            <a:r>
              <a:rPr lang="en-US" altLang="zh-TW" sz="1400" b="1">
                <a:solidFill>
                  <a:schemeClr val="tx1"/>
                </a:solidFill>
              </a:rPr>
              <a:t>(if...else)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根據不同情況，執行不同的程式碼。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迴圈 </a:t>
            </a:r>
            <a:r>
              <a:rPr lang="en-US" altLang="zh-TW" sz="1400" b="1">
                <a:solidFill>
                  <a:schemeClr val="tx1"/>
                </a:solidFill>
              </a:rPr>
              <a:t>(Loop)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重複執行某些程式碼。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函式 </a:t>
            </a:r>
            <a:r>
              <a:rPr lang="en-US" altLang="zh-TW" sz="1400" b="1">
                <a:solidFill>
                  <a:schemeClr val="tx1"/>
                </a:solidFill>
              </a:rPr>
              <a:t>(Function)</a:t>
            </a:r>
            <a:endParaRPr lang="zh-TW" altLang="zh-TW" sz="1400">
              <a:solidFill>
                <a:schemeClr val="tx1"/>
              </a:solidFill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把程式碼打包起來，重複使用。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事件處理 </a:t>
            </a:r>
            <a:r>
              <a:rPr lang="en-US" altLang="zh-TW" sz="1400" b="1">
                <a:solidFill>
                  <a:schemeClr val="tx1"/>
                </a:solidFill>
              </a:rPr>
              <a:t>(Event Handling)</a:t>
            </a:r>
            <a:endParaRPr lang="zh-TW" altLang="zh-TW" sz="1400">
              <a:solidFill>
                <a:schemeClr val="tx1"/>
              </a:solidFill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讓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JavaScript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回應使用者操作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例如點擊按鈕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)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 Unicode MS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</a:rPr>
              <a:t>DOM </a:t>
            </a:r>
            <a:r>
              <a:rPr lang="zh-TW" altLang="en-US" sz="1400" b="1">
                <a:solidFill>
                  <a:schemeClr val="tx1"/>
                </a:solidFill>
              </a:rPr>
              <a:t>操作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en-US" sz="1400" b="1">
                <a:solidFill>
                  <a:schemeClr val="tx1"/>
                </a:solidFill>
              </a:rPr>
              <a:t>操作 </a:t>
            </a:r>
            <a:r>
              <a:rPr lang="en-US" altLang="zh-TW" sz="1400" b="1">
                <a:solidFill>
                  <a:schemeClr val="tx1"/>
                </a:solidFill>
              </a:rPr>
              <a:t>HTML </a:t>
            </a:r>
            <a:r>
              <a:rPr lang="zh-TW" altLang="en-US" sz="1400" b="1">
                <a:solidFill>
                  <a:schemeClr val="tx1"/>
                </a:solidFill>
              </a:rPr>
              <a:t>元素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/>
              <a:t>JavaScript </a:t>
            </a:r>
            <a:r>
              <a:rPr lang="zh-TW" altLang="en-US" sz="1400"/>
              <a:t>可以「讀取或改變 </a:t>
            </a:r>
            <a:r>
              <a:rPr lang="en-US" altLang="zh-TW" sz="1400"/>
              <a:t>HTML </a:t>
            </a:r>
            <a:r>
              <a:rPr lang="zh-TW" altLang="en-US" sz="1400"/>
              <a:t>元素」內容、樣式等。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陣列與物件 </a:t>
            </a:r>
            <a:r>
              <a:rPr lang="en-US" altLang="zh-TW" sz="1400" b="1">
                <a:solidFill>
                  <a:schemeClr val="tx1"/>
                </a:solidFill>
              </a:rPr>
              <a:t>(</a:t>
            </a:r>
            <a:r>
              <a:rPr lang="zh-TW" altLang="en-US" sz="1400" b="1">
                <a:solidFill>
                  <a:schemeClr val="tx1"/>
                </a:solidFill>
              </a:rPr>
              <a:t>資料結構</a:t>
            </a:r>
            <a:r>
              <a:rPr lang="en-US" altLang="zh-TW" sz="1400" b="1">
                <a:solidFill>
                  <a:schemeClr val="tx1"/>
                </a:solidFill>
              </a:rPr>
              <a:t>)</a:t>
            </a:r>
            <a:endParaRPr lang="zh-TW" altLang="zh-TW" sz="1400">
              <a:solidFill>
                <a:schemeClr val="tx1"/>
              </a:solidFill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陣列儲存一組資料，物件儲存成對的資料 </a:t>
            </a:r>
            <a:r>
              <a:rPr lang="en-US" altLang="zh-TW" sz="1400"/>
              <a:t>(key/value)</a:t>
            </a:r>
            <a:r>
              <a:rPr lang="zh-TW" altLang="en-US" sz="1400"/>
              <a:t>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</a:rPr>
              <a:t>簡單的錯誤處理 </a:t>
            </a:r>
            <a:r>
              <a:rPr lang="en-US" altLang="zh-TW" sz="1400" b="1">
                <a:solidFill>
                  <a:schemeClr val="tx1"/>
                </a:solidFill>
              </a:rPr>
              <a:t>(try...catch)</a:t>
            </a:r>
            <a:endParaRPr lang="zh-TW" altLang="zh-TW" sz="1400">
              <a:solidFill>
                <a:schemeClr val="tx1"/>
              </a:solidFill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/>
              <a:t>讓程式遇到錯誤時不會直接崩潰，能顯示錯誤提示。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Arial Unicode MS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8907B7C-FF86-43B5-8E80-CDD786A338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223096"/>
              </p:ext>
            </p:extLst>
          </p:nvPr>
        </p:nvGraphicFramePr>
        <p:xfrm>
          <a:off x="5420454" y="1701370"/>
          <a:ext cx="6667500" cy="385508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095500">
                  <a:extLst>
                    <a:ext uri="{9D8B030D-6E8A-4147-A177-3AD203B41FA5}">
                      <a16:colId xmlns:a16="http://schemas.microsoft.com/office/drawing/2014/main" val="2843902353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61803925"/>
                    </a:ext>
                  </a:extLst>
                </a:gridCol>
                <a:gridCol w="2324100">
                  <a:extLst>
                    <a:ext uri="{9D8B030D-6E8A-4147-A177-3AD203B41FA5}">
                      <a16:colId xmlns:a16="http://schemas.microsoft.com/office/drawing/2014/main" val="3954699925"/>
                    </a:ext>
                  </a:extLst>
                </a:gridCol>
              </a:tblGrid>
              <a:tr h="321257"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功能</a:t>
                      </a:r>
                    </a:p>
                  </a:txBody>
                  <a:tcPr anchor="ctr"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用途說明</a:t>
                      </a:r>
                    </a:p>
                  </a:txBody>
                  <a:tcPr anchor="ctr"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範例簡述</a:t>
                      </a:r>
                    </a:p>
                  </a:txBody>
                  <a:tcPr anchor="ctr"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468915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let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和 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const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新的變數宣告方式，取代 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var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let x = 5; const y = 10;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7308571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箭頭函式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Arrow)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更簡潔的函式寫法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const add = (a, b) =&gt; a + b;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18214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範圍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Block Scope)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{}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內的變數不會外洩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let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和 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const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支援這功能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121856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字串模板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Template)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用反引號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``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取代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+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號串接字串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`Hello, ${name}`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694177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解構賦值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Destructuring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快速從陣列、物件中取值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let [a, b] = [1, 2]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995540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展開運算子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(...)</a:t>
                      </a:r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拷貝或合併陣列、物件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[...arr1, ...arr2]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997691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預設參數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函式參數可預設值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function greet(name = "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訪客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")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992557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for...of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迴圈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簡化陣列迴圈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for (let item of </a:t>
                      </a:r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arr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651089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模組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Modules)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支援 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import/export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模組管理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import x from './x.js'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830983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類別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Class)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原生支援物件導向寫法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class Person { constructor() }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994491"/>
                  </a:ext>
                </a:extLst>
              </a:tr>
              <a:tr h="321257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Promise / async-await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處理非同步流程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new Promise((resolve, reject))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093817"/>
                  </a:ext>
                </a:extLst>
              </a:tr>
            </a:tbl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18B960EE-B0C2-4EF2-9676-F0047A881E64}"/>
              </a:ext>
            </a:extLst>
          </p:cNvPr>
          <p:cNvSpPr txBox="1"/>
          <p:nvPr/>
        </p:nvSpPr>
        <p:spPr>
          <a:xfrm>
            <a:off x="5880661" y="1264779"/>
            <a:ext cx="5506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ES6</a:t>
            </a:r>
            <a:r>
              <a:rPr lang="zh-TW" altLang="en-US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全名：</a:t>
            </a:r>
            <a:r>
              <a:rPr lang="en-US" altLang="zh-TW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ECMAScript 6</a:t>
            </a:r>
            <a:r>
              <a:rPr lang="zh-TW" altLang="en-US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，又稱 </a:t>
            </a:r>
            <a:r>
              <a:rPr lang="en-US" altLang="zh-TW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ES2015)</a:t>
            </a:r>
            <a:r>
              <a:rPr lang="zh-TW" altLang="en-US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重要功能</a:t>
            </a:r>
          </a:p>
        </p:txBody>
      </p:sp>
    </p:spTree>
    <p:extLst>
      <p:ext uri="{BB962C8B-B14F-4D97-AF65-F5344CB8AC3E}">
        <p14:creationId xmlns:p14="http://schemas.microsoft.com/office/powerpoint/2010/main" val="3558512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階段目標 </a:t>
            </a:r>
            <a:r>
              <a:rPr lang="en-US" altLang="zh-TW"/>
              <a:t>- Git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832" y="1264779"/>
            <a:ext cx="6601894" cy="4886864"/>
          </a:xfrm>
        </p:spPr>
        <p:txBody>
          <a:bodyPr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 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簡介與安裝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了解 </a:t>
            </a:r>
            <a:r>
              <a:rPr lang="en-US" altLang="zh-TW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 </a:t>
            </a:r>
            <a:r>
              <a:rPr lang="zh-TW" altLang="en-US" sz="140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是什麼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。</a:t>
            </a:r>
            <a:endParaRPr lang="en-US" altLang="zh-TW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安裝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 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常用指令 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基礎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如右表。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 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工作流程 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基本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建立或複製專案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(git 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init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/ git clone)</a:t>
            </a: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編輯程式碼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 add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加入改動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 commit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建立版本快照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 push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傳到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GitHub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選擇性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使用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 pull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與他人同步版本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忽略檔案：</a:t>
            </a:r>
            <a:r>
              <a:rPr lang="en-US" altLang="zh-TW" sz="1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.</a:t>
            </a:r>
            <a:r>
              <a:rPr lang="en-US" altLang="zh-TW" sz="1400" b="1" err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gitignore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建立 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.</a:t>
            </a:r>
            <a:r>
              <a:rPr lang="en-US" altLang="zh-TW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gitignore</a:t>
            </a:r>
            <a:r>
              <a:rPr lang="en-US" altLang="zh-TW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檔案，</a:t>
            </a:r>
            <a:r>
              <a:rPr lang="en-US" altLang="zh-TW" sz="1400"/>
              <a:t>Git </a:t>
            </a:r>
            <a:r>
              <a:rPr lang="zh-TW" altLang="en-US" sz="1400"/>
              <a:t>就不會追蹤這些檔案</a:t>
            </a:r>
            <a:r>
              <a:rPr lang="zh-TW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。</a:t>
            </a: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685800" lvl="1" indent="-2286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zh-TW" altLang="en-US" sz="14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TW" altLang="en-US" sz="120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zh-TW" altLang="zh-TW" sz="140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96F2F74-E4AD-42F2-A391-DDF6843EB2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30714"/>
              </p:ext>
            </p:extLst>
          </p:nvPr>
        </p:nvGraphicFramePr>
        <p:xfrm>
          <a:off x="5503310" y="1826618"/>
          <a:ext cx="5565808" cy="3739096"/>
        </p:xfrm>
        <a:graphic>
          <a:graphicData uri="http://schemas.openxmlformats.org/drawingml/2006/table">
            <a:tbl>
              <a:tblPr/>
              <a:tblGrid>
                <a:gridCol w="2782904">
                  <a:extLst>
                    <a:ext uri="{9D8B030D-6E8A-4147-A177-3AD203B41FA5}">
                      <a16:colId xmlns:a16="http://schemas.microsoft.com/office/drawing/2014/main" val="1030544217"/>
                    </a:ext>
                  </a:extLst>
                </a:gridCol>
                <a:gridCol w="2782904">
                  <a:extLst>
                    <a:ext uri="{9D8B030D-6E8A-4147-A177-3AD203B41FA5}">
                      <a16:colId xmlns:a16="http://schemas.microsoft.com/office/drawing/2014/main" val="1577210953"/>
                    </a:ext>
                  </a:extLst>
                </a:gridCol>
              </a:tblGrid>
              <a:tr h="402400"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指令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>
                          <a:solidFill>
                            <a:schemeClr val="bg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功能說明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602411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</a:t>
                      </a:r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init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初始化 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倉庫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077843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clone [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網址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複製遠端專案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24281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查看目前變更狀態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849502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add [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檔案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將變更加入暫存區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796911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commit -m "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訊息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"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建立一個版本快照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9403562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log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查看歷史提交紀錄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22030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push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上傳到遠端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如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GitHub)</a:t>
                      </a:r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483252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pull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下載最新遠端版本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218690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branch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查看或建立分支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484716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checkout [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分支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]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/ git switch [</a:t>
                      </a:r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分支</a:t>
                      </a:r>
                      <a:r>
                        <a:rPr lang="en-US" altLang="zh-TW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切換分支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54155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git merge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合併分支變更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6304071"/>
                  </a:ext>
                </a:extLst>
              </a:tr>
            </a:tbl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0691282D-1B88-43D0-AAFC-F915C34C89BD}"/>
              </a:ext>
            </a:extLst>
          </p:cNvPr>
          <p:cNvSpPr/>
          <p:nvPr/>
        </p:nvSpPr>
        <p:spPr>
          <a:xfrm>
            <a:off x="7078992" y="1264779"/>
            <a:ext cx="2173993" cy="4594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Git </a:t>
            </a:r>
            <a:r>
              <a:rPr lang="zh-TW" altLang="en-US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常用指令 </a:t>
            </a:r>
            <a:r>
              <a:rPr lang="en-US" altLang="zh-TW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(</a:t>
            </a:r>
            <a:r>
              <a:rPr lang="zh-TW" altLang="en-US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基礎</a:t>
            </a:r>
            <a:r>
              <a:rPr lang="en-US" altLang="zh-TW" b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)</a:t>
            </a:r>
            <a:endParaRPr lang="zh-TW" altLang="zh-TW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05059294"/>
      </p:ext>
    </p:extLst>
  </p:cSld>
  <p:clrMapOvr>
    <a:masterClrMapping/>
  </p:clrMapOvr>
</p:sld>
</file>

<file path=ppt/theme/theme1.xml><?xml version="1.0" encoding="utf-8"?>
<a:theme xmlns:a="http://schemas.openxmlformats.org/drawingml/2006/main" name="1._AIC conference_light_B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._AIC conference_Dark_B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._AIC Presentation_B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1._AIC conference_light_BG">
  <a:themeElements>
    <a:clrScheme name="presentation_01">
      <a:dk1>
        <a:sysClr val="windowText" lastClr="000000"/>
      </a:dk1>
      <a:lt1>
        <a:sysClr val="window" lastClr="FFFFFF"/>
      </a:lt1>
      <a:dk2>
        <a:srgbClr val="000000"/>
      </a:dk2>
      <a:lt2>
        <a:srgbClr val="E7E6E6"/>
      </a:lt2>
      <a:accent1>
        <a:srgbClr val="00ABEB"/>
      </a:accent1>
      <a:accent2>
        <a:srgbClr val="D7000F"/>
      </a:accent2>
      <a:accent3>
        <a:srgbClr val="949495"/>
      </a:accent3>
      <a:accent4>
        <a:srgbClr val="4FBAA1"/>
      </a:accent4>
      <a:accent5>
        <a:srgbClr val="85DFFF"/>
      </a:accent5>
      <a:accent6>
        <a:srgbClr val="8BD1C0"/>
      </a:accent6>
      <a:hlink>
        <a:srgbClr val="48A1FA"/>
      </a:hlink>
      <a:folHlink>
        <a:srgbClr val="949495"/>
      </a:folHlink>
    </a:clrScheme>
    <a:fontScheme name="presentation_01">
      <a:majorFont>
        <a:latin typeface="Calibri"/>
        <a:ea typeface="微軟正黑體"/>
        <a:cs typeface=""/>
      </a:majorFont>
      <a:minorFont>
        <a:latin typeface="Calibri Light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2._AIC conference_Dark_BG">
  <a:themeElements>
    <a:clrScheme name="Presentation_0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D8D8D8"/>
      </a:accent1>
      <a:accent2>
        <a:srgbClr val="B2B2B2"/>
      </a:accent2>
      <a:accent3>
        <a:srgbClr val="B2B2B2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resentation_01">
      <a:majorFont>
        <a:latin typeface="Calibri"/>
        <a:ea typeface="微軟正黑體"/>
        <a:cs typeface=""/>
      </a:majorFont>
      <a:minorFont>
        <a:latin typeface="Calibri Light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3._AIC Presentation_BG">
  <a:themeElements>
    <a:clrScheme name="presentation_01">
      <a:dk1>
        <a:sysClr val="windowText" lastClr="000000"/>
      </a:dk1>
      <a:lt1>
        <a:sysClr val="window" lastClr="FFFFFF"/>
      </a:lt1>
      <a:dk2>
        <a:srgbClr val="000000"/>
      </a:dk2>
      <a:lt2>
        <a:srgbClr val="E7E6E6"/>
      </a:lt2>
      <a:accent1>
        <a:srgbClr val="00ABEB"/>
      </a:accent1>
      <a:accent2>
        <a:srgbClr val="D7000F"/>
      </a:accent2>
      <a:accent3>
        <a:srgbClr val="949495"/>
      </a:accent3>
      <a:accent4>
        <a:srgbClr val="4FBAA1"/>
      </a:accent4>
      <a:accent5>
        <a:srgbClr val="85DFFF"/>
      </a:accent5>
      <a:accent6>
        <a:srgbClr val="8BD1C0"/>
      </a:accent6>
      <a:hlink>
        <a:srgbClr val="48A1FA"/>
      </a:hlink>
      <a:folHlink>
        <a:srgbClr val="949495"/>
      </a:folHlink>
    </a:clrScheme>
    <a:fontScheme name="presentation_01">
      <a:majorFont>
        <a:latin typeface="Calibri"/>
        <a:ea typeface="微軟正黑體"/>
        <a:cs typeface=""/>
      </a:majorFont>
      <a:minorFont>
        <a:latin typeface="Calibri Light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20230508 AIC ppt template</Template>
  <Application>Microsoft Office PowerPoint</Application>
  <PresentationFormat>寬螢幕</PresentationFormat>
  <Slides>22</Slides>
  <Notes>0</Notes>
  <HiddenSlides>1</HiddenSlides>
  <ScaleCrop>false</ScaleCrop>
  <HeadingPairs>
    <vt:vector size="4" baseType="variant">
      <vt:variant>
        <vt:lpstr>佈景主題</vt:lpstr>
      </vt:variant>
      <vt:variant>
        <vt:i4>6</vt:i4>
      </vt:variant>
      <vt:variant>
        <vt:lpstr>投影片標題</vt:lpstr>
      </vt:variant>
      <vt:variant>
        <vt:i4>22</vt:i4>
      </vt:variant>
    </vt:vector>
  </HeadingPairs>
  <TitlesOfParts>
    <vt:vector size="28" baseType="lpstr">
      <vt:lpstr>1._AIC conference_light_BG</vt:lpstr>
      <vt:lpstr>2._AIC conference_Dark_BG</vt:lpstr>
      <vt:lpstr>3._AIC Presentation_BG</vt:lpstr>
      <vt:lpstr>1_1._AIC conference_light_BG</vt:lpstr>
      <vt:lpstr>1_2._AIC conference_Dark_BG</vt:lpstr>
      <vt:lpstr>1_3._AIC Presentation_BG</vt:lpstr>
      <vt:lpstr>從零開始認識 Web 開發與學習地圖</vt:lpstr>
      <vt:lpstr>目錄</vt:lpstr>
      <vt:lpstr>學習地圖</vt:lpstr>
      <vt:lpstr>認識 Web 架構</vt:lpstr>
      <vt:lpstr>課程目標</vt:lpstr>
      <vt:lpstr>階段目標 - HTML</vt:lpstr>
      <vt:lpstr>階段目標 - CSS</vt:lpstr>
      <vt:lpstr>階段目標 - JavaScript</vt:lpstr>
      <vt:lpstr>階段目標 - Git</vt:lpstr>
      <vt:lpstr>階段目標 - Python</vt:lpstr>
      <vt:lpstr>階段目標 - Python</vt:lpstr>
      <vt:lpstr>階段目標 - Node.js</vt:lpstr>
      <vt:lpstr>階段目標 - Vue.js</vt:lpstr>
      <vt:lpstr>階段目標 - React</vt:lpstr>
      <vt:lpstr>階段目標 - Next.js</vt:lpstr>
      <vt:lpstr>階段目標 - Other</vt:lpstr>
      <vt:lpstr>學習資源</vt:lpstr>
      <vt:lpstr>學習資源</vt:lpstr>
      <vt:lpstr>網站開發流程</vt:lpstr>
      <vt:lpstr>延伸學習</vt:lpstr>
      <vt:lpstr>延伸學習</vt:lpstr>
      <vt:lpstr>學習資源 - 難看懂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AIOT CLOUD INFO</dc:creator>
  <cp:revision>58</cp:revision>
  <dcterms:created xsi:type="dcterms:W3CDTF">2025-07-17T05:40:17Z</dcterms:created>
  <dcterms:modified xsi:type="dcterms:W3CDTF">2025-07-25T06:59:15Z</dcterms:modified>
</cp:coreProperties>
</file>

<file path=docProps/thumbnail.jpeg>
</file>